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33" r:id="rId1"/>
  </p:sldMasterIdLst>
  <p:notesMasterIdLst>
    <p:notesMasterId r:id="rId23"/>
  </p:notesMasterIdLst>
  <p:sldIdLst>
    <p:sldId id="562" r:id="rId2"/>
    <p:sldId id="581" r:id="rId3"/>
    <p:sldId id="578" r:id="rId4"/>
    <p:sldId id="563" r:id="rId5"/>
    <p:sldId id="564" r:id="rId6"/>
    <p:sldId id="626" r:id="rId7"/>
    <p:sldId id="561" r:id="rId8"/>
    <p:sldId id="273" r:id="rId9"/>
    <p:sldId id="565" r:id="rId10"/>
    <p:sldId id="566" r:id="rId11"/>
    <p:sldId id="567" r:id="rId12"/>
    <p:sldId id="568" r:id="rId13"/>
    <p:sldId id="571" r:id="rId14"/>
    <p:sldId id="547" r:id="rId15"/>
    <p:sldId id="579" r:id="rId16"/>
    <p:sldId id="572" r:id="rId17"/>
    <p:sldId id="573" r:id="rId18"/>
    <p:sldId id="574" r:id="rId19"/>
    <p:sldId id="575" r:id="rId20"/>
    <p:sldId id="576" r:id="rId21"/>
    <p:sldId id="546" r:id="rId22"/>
  </p:sldIdLst>
  <p:sldSz cx="9144000" cy="6858000" type="screen4x3"/>
  <p:notesSz cx="6858000" cy="9144000"/>
  <p:defaultTextStyle>
    <a:defPPr>
      <a:defRPr lang="en-US"/>
    </a:defPPr>
    <a:lvl1pPr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15620"/>
    <p:restoredTop sz="77983" autoAdjust="0"/>
  </p:normalViewPr>
  <p:slideViewPr>
    <p:cSldViewPr>
      <p:cViewPr varScale="1">
        <p:scale>
          <a:sx n="52" d="100"/>
          <a:sy n="52" d="100"/>
        </p:scale>
        <p:origin x="1700" y="44"/>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notesViewPr>
    <p:cSldViewPr>
      <p:cViewPr>
        <p:scale>
          <a:sx n="80" d="100"/>
          <a:sy n="80" d="100"/>
        </p:scale>
        <p:origin x="-1242"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xmlns="" id="{A72B4F42-54EB-4203-9443-7C423B2723F0}"/>
              </a:ext>
            </a:extLst>
          </p:cNvPr>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eaLnBrk="1" hangingPunct="1">
              <a:defRPr sz="1200" smtClean="0">
                <a:latin typeface="Calibri" pitchFamily="34" charset="0"/>
              </a:defRPr>
            </a:lvl1pPr>
          </a:lstStyle>
          <a:p>
            <a:pPr>
              <a:defRPr/>
            </a:pPr>
            <a:endParaRPr lang="en-AU" altLang="en-US"/>
          </a:p>
        </p:txBody>
      </p:sp>
      <p:sp>
        <p:nvSpPr>
          <p:cNvPr id="3" name="Date Placeholder 2">
            <a:extLst>
              <a:ext uri="{FF2B5EF4-FFF2-40B4-BE49-F238E27FC236}">
                <a16:creationId xmlns:a16="http://schemas.microsoft.com/office/drawing/2014/main" xmlns="" id="{6FEBC267-1056-4601-BFA3-6F1BCD6545CF}"/>
              </a:ext>
            </a:extLst>
          </p:cNvPr>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smtClean="0">
                <a:latin typeface="Calibri" pitchFamily="34" charset="0"/>
              </a:defRPr>
            </a:lvl1pPr>
          </a:lstStyle>
          <a:p>
            <a:pPr>
              <a:defRPr/>
            </a:pPr>
            <a:fld id="{6C010053-9FC9-4AD5-A4A9-FE4FAED2A82A}" type="datetimeFigureOut">
              <a:rPr lang="en-AU" altLang="en-US"/>
              <a:pPr>
                <a:defRPr/>
              </a:pPr>
              <a:t>2/12/2019</a:t>
            </a:fld>
            <a:endParaRPr lang="en-AU" altLang="en-US"/>
          </a:p>
        </p:txBody>
      </p:sp>
      <p:sp>
        <p:nvSpPr>
          <p:cNvPr id="4" name="Slide Image Placeholder 3">
            <a:extLst>
              <a:ext uri="{FF2B5EF4-FFF2-40B4-BE49-F238E27FC236}">
                <a16:creationId xmlns:a16="http://schemas.microsoft.com/office/drawing/2014/main" xmlns="" id="{74216D87-E5EF-4983-853F-D178AF688528}"/>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AU" noProof="0"/>
          </a:p>
        </p:txBody>
      </p:sp>
      <p:sp>
        <p:nvSpPr>
          <p:cNvPr id="5" name="Notes Placeholder 4">
            <a:extLst>
              <a:ext uri="{FF2B5EF4-FFF2-40B4-BE49-F238E27FC236}">
                <a16:creationId xmlns:a16="http://schemas.microsoft.com/office/drawing/2014/main" xmlns="" id="{A9E4BA15-0E32-49BC-9674-900B03C7309F}"/>
              </a:ext>
            </a:extLst>
          </p:cNvPr>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US" altLang="en-US" noProof="0"/>
              <a:t>Click to 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endParaRPr lang="en-AU" altLang="en-US" noProof="0"/>
          </a:p>
        </p:txBody>
      </p:sp>
      <p:sp>
        <p:nvSpPr>
          <p:cNvPr id="6" name="Footer Placeholder 5">
            <a:extLst>
              <a:ext uri="{FF2B5EF4-FFF2-40B4-BE49-F238E27FC236}">
                <a16:creationId xmlns:a16="http://schemas.microsoft.com/office/drawing/2014/main" xmlns="" id="{F2D12A48-0C96-4E2F-9D10-DBA15D118B05}"/>
              </a:ext>
            </a:extLst>
          </p:cNvPr>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eaLnBrk="1" hangingPunct="1">
              <a:defRPr sz="1200" smtClean="0">
                <a:latin typeface="Calibri" pitchFamily="34" charset="0"/>
              </a:defRPr>
            </a:lvl1pPr>
          </a:lstStyle>
          <a:p>
            <a:pPr>
              <a:defRPr/>
            </a:pPr>
            <a:endParaRPr lang="en-AU" altLang="en-US"/>
          </a:p>
        </p:txBody>
      </p:sp>
      <p:sp>
        <p:nvSpPr>
          <p:cNvPr id="7" name="Slide Number Placeholder 6">
            <a:extLst>
              <a:ext uri="{FF2B5EF4-FFF2-40B4-BE49-F238E27FC236}">
                <a16:creationId xmlns:a16="http://schemas.microsoft.com/office/drawing/2014/main" xmlns="" id="{665893D1-05D9-46D1-AB24-400D098BB85C}"/>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fld id="{84EE16FC-C4E9-4CBC-B8FA-6D0BFB5993B7}" type="slidenum">
              <a:rPr lang="en-AU" altLang="en-US"/>
              <a:pPr/>
              <a:t>‹#›</a:t>
            </a:fld>
            <a:endParaRPr lang="en-AU" altLang="en-US"/>
          </a:p>
        </p:txBody>
      </p:sp>
    </p:spTree>
    <p:extLst>
      <p:ext uri="{BB962C8B-B14F-4D97-AF65-F5344CB8AC3E}">
        <p14:creationId xmlns:p14="http://schemas.microsoft.com/office/powerpoint/2010/main" val="346626441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4EE16FC-C4E9-4CBC-B8FA-6D0BFB5993B7}" type="slidenum">
              <a:rPr lang="en-AU" altLang="en-US" smtClean="0"/>
              <a:pPr/>
              <a:t>1</a:t>
            </a:fld>
            <a:endParaRPr lang="en-AU" altLang="en-US"/>
          </a:p>
        </p:txBody>
      </p:sp>
    </p:spTree>
    <p:extLst>
      <p:ext uri="{BB962C8B-B14F-4D97-AF65-F5344CB8AC3E}">
        <p14:creationId xmlns:p14="http://schemas.microsoft.com/office/powerpoint/2010/main" val="13287312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two years later in Iran.</a:t>
            </a:r>
          </a:p>
        </p:txBody>
      </p:sp>
      <p:sp>
        <p:nvSpPr>
          <p:cNvPr id="4" name="Slide Number Placeholder 3"/>
          <p:cNvSpPr>
            <a:spLocks noGrp="1"/>
          </p:cNvSpPr>
          <p:nvPr>
            <p:ph type="sldNum" sz="quarter" idx="5"/>
          </p:nvPr>
        </p:nvSpPr>
        <p:spPr/>
        <p:txBody>
          <a:bodyPr/>
          <a:lstStyle/>
          <a:p>
            <a:fld id="{84EE16FC-C4E9-4CBC-B8FA-6D0BFB5993B7}" type="slidenum">
              <a:rPr lang="en-AU" altLang="en-US" smtClean="0"/>
              <a:pPr/>
              <a:t>10</a:t>
            </a:fld>
            <a:endParaRPr lang="en-AU" altLang="en-US"/>
          </a:p>
        </p:txBody>
      </p:sp>
    </p:spTree>
    <p:extLst>
      <p:ext uri="{BB962C8B-B14F-4D97-AF65-F5344CB8AC3E}">
        <p14:creationId xmlns:p14="http://schemas.microsoft.com/office/powerpoint/2010/main" val="14766500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I’ve also been to the Wenchuan earthquake in China where I was 13 floors up when a 6.4 aftershock struck. I followed the evacuation procedures and was fine.</a:t>
            </a:r>
          </a:p>
        </p:txBody>
      </p:sp>
      <p:sp>
        <p:nvSpPr>
          <p:cNvPr id="4" name="Slide Number Placeholder 3"/>
          <p:cNvSpPr>
            <a:spLocks noGrp="1"/>
          </p:cNvSpPr>
          <p:nvPr>
            <p:ph type="sldNum" sz="quarter" idx="5"/>
          </p:nvPr>
        </p:nvSpPr>
        <p:spPr/>
        <p:txBody>
          <a:bodyPr/>
          <a:lstStyle/>
          <a:p>
            <a:fld id="{84EE16FC-C4E9-4CBC-B8FA-6D0BFB5993B7}" type="slidenum">
              <a:rPr lang="en-AU" altLang="en-US" smtClean="0"/>
              <a:pPr/>
              <a:t>11</a:t>
            </a:fld>
            <a:endParaRPr lang="en-AU" altLang="en-US"/>
          </a:p>
        </p:txBody>
      </p:sp>
    </p:spTree>
    <p:extLst>
      <p:ext uri="{BB962C8B-B14F-4D97-AF65-F5344CB8AC3E}">
        <p14:creationId xmlns:p14="http://schemas.microsoft.com/office/powerpoint/2010/main" val="32782757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 was at the earthquake in Haiti too. Again a powerful aftershock struck but I was outside in the open and not threated by falling debris. By the way the ground wont open up and swallow you like in the movies. Cracks in roads appear and cars crash and landslides occur.</a:t>
            </a:r>
          </a:p>
        </p:txBody>
      </p:sp>
      <p:sp>
        <p:nvSpPr>
          <p:cNvPr id="4" name="Slide Number Placeholder 3"/>
          <p:cNvSpPr>
            <a:spLocks noGrp="1"/>
          </p:cNvSpPr>
          <p:nvPr>
            <p:ph type="sldNum" sz="quarter" idx="5"/>
          </p:nvPr>
        </p:nvSpPr>
        <p:spPr/>
        <p:txBody>
          <a:bodyPr/>
          <a:lstStyle/>
          <a:p>
            <a:fld id="{84EE16FC-C4E9-4CBC-B8FA-6D0BFB5993B7}" type="slidenum">
              <a:rPr lang="en-AU" altLang="en-US" smtClean="0"/>
              <a:pPr/>
              <a:t>12</a:t>
            </a:fld>
            <a:endParaRPr lang="en-AU" altLang="en-US"/>
          </a:p>
        </p:txBody>
      </p:sp>
    </p:spTree>
    <p:extLst>
      <p:ext uri="{BB962C8B-B14F-4D97-AF65-F5344CB8AC3E}">
        <p14:creationId xmlns:p14="http://schemas.microsoft.com/office/powerpoint/2010/main" val="19748614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4EE16FC-C4E9-4CBC-B8FA-6D0BFB5993B7}" type="slidenum">
              <a:rPr lang="en-AU" altLang="en-US" smtClean="0"/>
              <a:pPr/>
              <a:t>13</a:t>
            </a:fld>
            <a:endParaRPr lang="en-AU" altLang="en-US"/>
          </a:p>
        </p:txBody>
      </p:sp>
    </p:spTree>
    <p:extLst>
      <p:ext uri="{BB962C8B-B14F-4D97-AF65-F5344CB8AC3E}">
        <p14:creationId xmlns:p14="http://schemas.microsoft.com/office/powerpoint/2010/main" val="26918162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a:extLst>
              <a:ext uri="{FF2B5EF4-FFF2-40B4-BE49-F238E27FC236}">
                <a16:creationId xmlns:a16="http://schemas.microsoft.com/office/drawing/2014/main" xmlns="" id="{E3595802-435B-4520-8543-B4EF6F43533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a:extLst>
              <a:ext uri="{FF2B5EF4-FFF2-40B4-BE49-F238E27FC236}">
                <a16:creationId xmlns:a16="http://schemas.microsoft.com/office/drawing/2014/main" xmlns="" id="{06B1D022-8B0F-4DBF-A286-7159F608918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ea typeface="ＭＳ Ｐゴシック" panose="020B0600070205080204" pitchFamily="34" charset="-128"/>
              </a:rPr>
              <a:t>Modern buildings – get into corner – drop – cover – hold on</a:t>
            </a:r>
          </a:p>
        </p:txBody>
      </p:sp>
      <p:sp>
        <p:nvSpPr>
          <p:cNvPr id="34820" name="Slide Number Placeholder 3">
            <a:extLst>
              <a:ext uri="{FF2B5EF4-FFF2-40B4-BE49-F238E27FC236}">
                <a16:creationId xmlns:a16="http://schemas.microsoft.com/office/drawing/2014/main" xmlns="" id="{E88770C5-3F27-4912-8287-66985B87D56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B8745C16-466C-48D3-AFE8-EEEB473D1166}" type="slidenum">
              <a:rPr lang="en-US" altLang="en-US">
                <a:latin typeface="Calibri" panose="020F0502020204030204" pitchFamily="34" charset="0"/>
              </a:rPr>
              <a:pPr/>
              <a:t>14</a:t>
            </a:fld>
            <a:endParaRPr lang="en-US" altLang="en-US">
              <a:latin typeface="Calibri" panose="020F0502020204030204"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4EE16FC-C4E9-4CBC-B8FA-6D0BFB5993B7}" type="slidenum">
              <a:rPr lang="en-AU" altLang="en-US" smtClean="0"/>
              <a:pPr/>
              <a:t>15</a:t>
            </a:fld>
            <a:endParaRPr lang="en-AU" altLang="en-US"/>
          </a:p>
        </p:txBody>
      </p:sp>
    </p:spTree>
    <p:extLst>
      <p:ext uri="{BB962C8B-B14F-4D97-AF65-F5344CB8AC3E}">
        <p14:creationId xmlns:p14="http://schemas.microsoft.com/office/powerpoint/2010/main" val="23048194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4EE16FC-C4E9-4CBC-B8FA-6D0BFB5993B7}" type="slidenum">
              <a:rPr lang="en-AU" altLang="en-US" smtClean="0"/>
              <a:pPr/>
              <a:t>16</a:t>
            </a:fld>
            <a:endParaRPr lang="en-AU" altLang="en-US"/>
          </a:p>
        </p:txBody>
      </p:sp>
    </p:spTree>
    <p:extLst>
      <p:ext uri="{BB962C8B-B14F-4D97-AF65-F5344CB8AC3E}">
        <p14:creationId xmlns:p14="http://schemas.microsoft.com/office/powerpoint/2010/main" val="2699327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4EE16FC-C4E9-4CBC-B8FA-6D0BFB5993B7}" type="slidenum">
              <a:rPr lang="en-AU" altLang="en-US" smtClean="0"/>
              <a:pPr/>
              <a:t>17</a:t>
            </a:fld>
            <a:endParaRPr lang="en-AU" altLang="en-US"/>
          </a:p>
        </p:txBody>
      </p:sp>
    </p:spTree>
    <p:extLst>
      <p:ext uri="{BB962C8B-B14F-4D97-AF65-F5344CB8AC3E}">
        <p14:creationId xmlns:p14="http://schemas.microsoft.com/office/powerpoint/2010/main" val="20705616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4EE16FC-C4E9-4CBC-B8FA-6D0BFB5993B7}" type="slidenum">
              <a:rPr lang="en-AU" altLang="en-US" smtClean="0"/>
              <a:pPr/>
              <a:t>18</a:t>
            </a:fld>
            <a:endParaRPr lang="en-AU" altLang="en-US"/>
          </a:p>
        </p:txBody>
      </p:sp>
    </p:spTree>
    <p:extLst>
      <p:ext uri="{BB962C8B-B14F-4D97-AF65-F5344CB8AC3E}">
        <p14:creationId xmlns:p14="http://schemas.microsoft.com/office/powerpoint/2010/main" val="308272710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4EE16FC-C4E9-4CBC-B8FA-6D0BFB5993B7}" type="slidenum">
              <a:rPr lang="en-AU" altLang="en-US" smtClean="0"/>
              <a:pPr/>
              <a:t>19</a:t>
            </a:fld>
            <a:endParaRPr lang="en-AU" altLang="en-US"/>
          </a:p>
        </p:txBody>
      </p:sp>
    </p:spTree>
    <p:extLst>
      <p:ext uri="{BB962C8B-B14F-4D97-AF65-F5344CB8AC3E}">
        <p14:creationId xmlns:p14="http://schemas.microsoft.com/office/powerpoint/2010/main" val="28385648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is a very good website that </a:t>
            </a:r>
            <a:r>
              <a:rPr lang="en-GB" dirty="0" smtClean="0"/>
              <a:t>has </a:t>
            </a:r>
            <a:r>
              <a:rPr lang="en-GB" dirty="0"/>
              <a:t>much of the information you need.</a:t>
            </a:r>
          </a:p>
        </p:txBody>
      </p:sp>
      <p:sp>
        <p:nvSpPr>
          <p:cNvPr id="4" name="Slide Number Placeholder 3"/>
          <p:cNvSpPr>
            <a:spLocks noGrp="1"/>
          </p:cNvSpPr>
          <p:nvPr>
            <p:ph type="sldNum" sz="quarter" idx="5"/>
          </p:nvPr>
        </p:nvSpPr>
        <p:spPr/>
        <p:txBody>
          <a:bodyPr/>
          <a:lstStyle/>
          <a:p>
            <a:fld id="{84EE16FC-C4E9-4CBC-B8FA-6D0BFB5993B7}" type="slidenum">
              <a:rPr lang="en-AU" altLang="en-US" smtClean="0"/>
              <a:pPr/>
              <a:t>2</a:t>
            </a:fld>
            <a:endParaRPr lang="en-AU" altLang="en-US"/>
          </a:p>
        </p:txBody>
      </p:sp>
    </p:spTree>
    <p:extLst>
      <p:ext uri="{BB962C8B-B14F-4D97-AF65-F5344CB8AC3E}">
        <p14:creationId xmlns:p14="http://schemas.microsoft.com/office/powerpoint/2010/main" val="255397967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4EE16FC-C4E9-4CBC-B8FA-6D0BFB5993B7}" type="slidenum">
              <a:rPr lang="en-AU" altLang="en-US" smtClean="0"/>
              <a:pPr/>
              <a:t>20</a:t>
            </a:fld>
            <a:endParaRPr lang="en-AU" altLang="en-US"/>
          </a:p>
        </p:txBody>
      </p:sp>
    </p:spTree>
    <p:extLst>
      <p:ext uri="{BB962C8B-B14F-4D97-AF65-F5344CB8AC3E}">
        <p14:creationId xmlns:p14="http://schemas.microsoft.com/office/powerpoint/2010/main" val="298903550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2000" dirty="0"/>
              <a:t>The unburied dead are very distressing but will pose no risk to the living if they died during a sudden onset disaster.  It seems counterintuitive but it’s true.  Dead bodies are only a risk to the living when they died from an infection that will live on after death.  This is limited to the viral haemorrhagic fevers such as Ebola and cholera</a:t>
            </a:r>
          </a:p>
        </p:txBody>
      </p:sp>
      <p:sp>
        <p:nvSpPr>
          <p:cNvPr id="4" name="Slide Number Placeholder 3"/>
          <p:cNvSpPr>
            <a:spLocks noGrp="1"/>
          </p:cNvSpPr>
          <p:nvPr>
            <p:ph type="sldNum" sz="quarter" idx="5"/>
          </p:nvPr>
        </p:nvSpPr>
        <p:spPr/>
        <p:txBody>
          <a:bodyPr/>
          <a:lstStyle/>
          <a:p>
            <a:fld id="{E1F8CDE0-C98A-4C07-9796-4B487F5B9B8C}" type="slidenum">
              <a:rPr lang="en-GB" smtClean="0"/>
              <a:t>21</a:t>
            </a:fld>
            <a:endParaRPr lang="en-GB"/>
          </a:p>
        </p:txBody>
      </p:sp>
    </p:spTree>
    <p:extLst>
      <p:ext uri="{BB962C8B-B14F-4D97-AF65-F5344CB8AC3E}">
        <p14:creationId xmlns:p14="http://schemas.microsoft.com/office/powerpoint/2010/main" val="851332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There are some simple things to do that will help you should an emergency arise.  Registering with your embassy means they would know you are in the country and will be a point of contact for your family and for you.</a:t>
            </a:r>
          </a:p>
          <a:p>
            <a:r>
              <a:rPr lang="en-GB" dirty="0"/>
              <a:t>I always keep my important documents such as passport and credit cards on me at all times.  Obviously don’t have them visible to pickpockets.  There are some very good belt wallets that you can wear close to you and have these by your bed when you are sleeping.</a:t>
            </a:r>
          </a:p>
          <a:p>
            <a:r>
              <a:rPr lang="en-GB" dirty="0"/>
              <a:t>Have a copy of your passport number to help with renewal/temporary document if yours is lost or damaged..  I have a photograph of my passport on my phone.</a:t>
            </a:r>
          </a:p>
          <a:p>
            <a:r>
              <a:rPr lang="en-GB" dirty="0"/>
              <a:t>If your phone doesn’t have a torch then always carry a small torch. I do anyway in case my phone battery runs out. Also carry a portable charger/powerpack. When the lights go out it is very disconcerting and a torch can be extremely helpful in getting you to safety.</a:t>
            </a:r>
          </a:p>
          <a:p>
            <a:r>
              <a:rPr lang="en-GB" dirty="0"/>
              <a:t>In earthquake prone countries they usually have guidelines on what to do if there is an earthquake and all hotels and accommodation should have emergency escape routes displayed in your room. Read them!</a:t>
            </a:r>
          </a:p>
        </p:txBody>
      </p:sp>
      <p:sp>
        <p:nvSpPr>
          <p:cNvPr id="4" name="Slide Number Placeholder 3"/>
          <p:cNvSpPr>
            <a:spLocks noGrp="1"/>
          </p:cNvSpPr>
          <p:nvPr>
            <p:ph type="sldNum" sz="quarter" idx="5"/>
          </p:nvPr>
        </p:nvSpPr>
        <p:spPr/>
        <p:txBody>
          <a:bodyPr/>
          <a:lstStyle/>
          <a:p>
            <a:fld id="{84EE16FC-C4E9-4CBC-B8FA-6D0BFB5993B7}" type="slidenum">
              <a:rPr lang="en-AU" altLang="en-US" smtClean="0"/>
              <a:pPr/>
              <a:t>3</a:t>
            </a:fld>
            <a:endParaRPr lang="en-AU" altLang="en-US"/>
          </a:p>
        </p:txBody>
      </p:sp>
    </p:spTree>
    <p:extLst>
      <p:ext uri="{BB962C8B-B14F-4D97-AF65-F5344CB8AC3E}">
        <p14:creationId xmlns:p14="http://schemas.microsoft.com/office/powerpoint/2010/main" val="22001685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epicentre is not the centre. The earthquake occurs below ground and it refers to the nearest point on the surface to the centre (epi means around)</a:t>
            </a:r>
          </a:p>
        </p:txBody>
      </p:sp>
      <p:sp>
        <p:nvSpPr>
          <p:cNvPr id="4" name="Slide Number Placeholder 3"/>
          <p:cNvSpPr>
            <a:spLocks noGrp="1"/>
          </p:cNvSpPr>
          <p:nvPr>
            <p:ph type="sldNum" sz="quarter" idx="5"/>
          </p:nvPr>
        </p:nvSpPr>
        <p:spPr/>
        <p:txBody>
          <a:bodyPr/>
          <a:lstStyle/>
          <a:p>
            <a:fld id="{84EE16FC-C4E9-4CBC-B8FA-6D0BFB5993B7}" type="slidenum">
              <a:rPr lang="en-AU" altLang="en-US" smtClean="0"/>
              <a:pPr/>
              <a:t>4</a:t>
            </a:fld>
            <a:endParaRPr lang="en-AU" altLang="en-US"/>
          </a:p>
        </p:txBody>
      </p:sp>
    </p:spTree>
    <p:extLst>
      <p:ext uri="{BB962C8B-B14F-4D97-AF65-F5344CB8AC3E}">
        <p14:creationId xmlns:p14="http://schemas.microsoft.com/office/powerpoint/2010/main" val="16354691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Richter scale is logarithmic. </a:t>
            </a:r>
          </a:p>
        </p:txBody>
      </p:sp>
      <p:sp>
        <p:nvSpPr>
          <p:cNvPr id="4" name="Slide Number Placeholder 3"/>
          <p:cNvSpPr>
            <a:spLocks noGrp="1"/>
          </p:cNvSpPr>
          <p:nvPr>
            <p:ph type="sldNum" sz="quarter" idx="5"/>
          </p:nvPr>
        </p:nvSpPr>
        <p:spPr/>
        <p:txBody>
          <a:bodyPr/>
          <a:lstStyle/>
          <a:p>
            <a:fld id="{84EE16FC-C4E9-4CBC-B8FA-6D0BFB5993B7}" type="slidenum">
              <a:rPr lang="en-AU" altLang="en-US" smtClean="0"/>
              <a:pPr/>
              <a:t>5</a:t>
            </a:fld>
            <a:endParaRPr lang="en-AU" altLang="en-US"/>
          </a:p>
        </p:txBody>
      </p:sp>
    </p:spTree>
    <p:extLst>
      <p:ext uri="{BB962C8B-B14F-4D97-AF65-F5344CB8AC3E}">
        <p14:creationId xmlns:p14="http://schemas.microsoft.com/office/powerpoint/2010/main" val="25842406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Slide Image Placeholder 1">
            <a:extLst>
              <a:ext uri="{FF2B5EF4-FFF2-40B4-BE49-F238E27FC236}">
                <a16:creationId xmlns:a16="http://schemas.microsoft.com/office/drawing/2014/main" xmlns="" id="{F6C523BA-76B7-450C-B86F-F0F13F8AC01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9987" name="Notes Placeholder 2">
            <a:extLst>
              <a:ext uri="{FF2B5EF4-FFF2-40B4-BE49-F238E27FC236}">
                <a16:creationId xmlns:a16="http://schemas.microsoft.com/office/drawing/2014/main" xmlns="" id="{9CD5DEC2-5D1A-4BAB-B9C3-512B060586E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sz="2400">
                <a:ea typeface="ＭＳ Ｐゴシック" panose="020B0600070205080204" pitchFamily="34" charset="-128"/>
              </a:rPr>
              <a:t>The frequency and impact of disasters are increasing.  Paradoxically the deaths from disasters are going down.  What is probably happening is that climate change, migration and rapid urbanisation concentrate people, usually poor people, in the most vulnerable areas, and although worldwide the death toll has gone down, as Hans Rosling points out, it is concentrated in the poorest people and their communities.</a:t>
            </a:r>
            <a:endParaRPr lang="en-US" altLang="en-US" sz="2400">
              <a:ea typeface="ＭＳ Ｐゴシック" panose="020B0600070205080204" pitchFamily="34" charset="-128"/>
            </a:endParaRPr>
          </a:p>
        </p:txBody>
      </p:sp>
      <p:sp>
        <p:nvSpPr>
          <p:cNvPr id="169988" name="Slide Number Placeholder 3">
            <a:extLst>
              <a:ext uri="{FF2B5EF4-FFF2-40B4-BE49-F238E27FC236}">
                <a16:creationId xmlns:a16="http://schemas.microsoft.com/office/drawing/2014/main" xmlns="" id="{3F72B7BB-CB49-4EF1-9953-2BF9B71FE3E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E3400743-27FD-4134-B53C-F88417AA9D7C}" type="slidenum">
              <a:rPr lang="en-US" altLang="en-US" smtClean="0">
                <a:latin typeface="Calibri" panose="020F0502020204030204" pitchFamily="34" charset="0"/>
              </a:rPr>
              <a:pPr/>
              <a:t>6</a:t>
            </a:fld>
            <a:endParaRPr lang="en-US" altLang="en-US">
              <a:latin typeface="Calibri" panose="020F050202020403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Tsunamis kill far more than they injure as you cannot be </a:t>
            </a:r>
            <a:r>
              <a:rPr lang="en-GB" dirty="0" smtClean="0"/>
              <a:t>severely </a:t>
            </a:r>
            <a:r>
              <a:rPr lang="en-GB" dirty="0"/>
              <a:t>injured and swim. So heed all the earnings and get away to higher ground.</a:t>
            </a:r>
          </a:p>
        </p:txBody>
      </p:sp>
      <p:sp>
        <p:nvSpPr>
          <p:cNvPr id="4" name="Slide Number Placeholder 3"/>
          <p:cNvSpPr>
            <a:spLocks noGrp="1"/>
          </p:cNvSpPr>
          <p:nvPr>
            <p:ph type="sldNum" sz="quarter" idx="5"/>
          </p:nvPr>
        </p:nvSpPr>
        <p:spPr/>
        <p:txBody>
          <a:bodyPr/>
          <a:lstStyle/>
          <a:p>
            <a:fld id="{84EE16FC-C4E9-4CBC-B8FA-6D0BFB5993B7}" type="slidenum">
              <a:rPr lang="en-AU" altLang="en-US" smtClean="0"/>
              <a:pPr/>
              <a:t>7</a:t>
            </a:fld>
            <a:endParaRPr lang="en-AU" altLang="en-US"/>
          </a:p>
        </p:txBody>
      </p:sp>
    </p:spTree>
    <p:extLst>
      <p:ext uri="{BB962C8B-B14F-4D97-AF65-F5344CB8AC3E}">
        <p14:creationId xmlns:p14="http://schemas.microsoft.com/office/powerpoint/2010/main" val="39793938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Slide Image Placeholder 1">
            <a:extLst>
              <a:ext uri="{FF2B5EF4-FFF2-40B4-BE49-F238E27FC236}">
                <a16:creationId xmlns:a16="http://schemas.microsoft.com/office/drawing/2014/main" xmlns="" id="{E03D1901-64F4-42E0-8C4E-75FD041548D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2035" name="Notes Placeholder 2">
            <a:extLst>
              <a:ext uri="{FF2B5EF4-FFF2-40B4-BE49-F238E27FC236}">
                <a16:creationId xmlns:a16="http://schemas.microsoft.com/office/drawing/2014/main" xmlns="" id="{24D598E0-922E-4C84-B8CE-234CD4EA854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sz="2400"/>
              <a:t>I do encourage you to read his book.  It is in many ways quite uplifting as he graphically illustrates the improvements in health over the last century but also points out where the next big crises are likely to arise.</a:t>
            </a:r>
          </a:p>
        </p:txBody>
      </p:sp>
      <p:sp>
        <p:nvSpPr>
          <p:cNvPr id="172036" name="Slide Number Placeholder 3">
            <a:extLst>
              <a:ext uri="{FF2B5EF4-FFF2-40B4-BE49-F238E27FC236}">
                <a16:creationId xmlns:a16="http://schemas.microsoft.com/office/drawing/2014/main" xmlns="" id="{777FF09C-7FB6-437E-9793-28E073A80F6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53863492-67B8-49A8-9D92-ABE617077774}" type="slidenum">
              <a:rPr lang="en-GB" altLang="en-US" smtClean="0"/>
              <a:pPr/>
              <a:t>8</a:t>
            </a:fld>
            <a:endParaRPr lang="en-GB"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My first earthquake was over 30 years ago in Armenia.</a:t>
            </a:r>
          </a:p>
        </p:txBody>
      </p:sp>
      <p:sp>
        <p:nvSpPr>
          <p:cNvPr id="4" name="Slide Number Placeholder 3"/>
          <p:cNvSpPr>
            <a:spLocks noGrp="1"/>
          </p:cNvSpPr>
          <p:nvPr>
            <p:ph type="sldNum" sz="quarter" idx="5"/>
          </p:nvPr>
        </p:nvSpPr>
        <p:spPr/>
        <p:txBody>
          <a:bodyPr/>
          <a:lstStyle/>
          <a:p>
            <a:fld id="{84EE16FC-C4E9-4CBC-B8FA-6D0BFB5993B7}" type="slidenum">
              <a:rPr lang="en-AU" altLang="en-US" smtClean="0"/>
              <a:pPr/>
              <a:t>9</a:t>
            </a:fld>
            <a:endParaRPr lang="en-AU" altLang="en-US"/>
          </a:p>
        </p:txBody>
      </p:sp>
    </p:spTree>
    <p:extLst>
      <p:ext uri="{BB962C8B-B14F-4D97-AF65-F5344CB8AC3E}">
        <p14:creationId xmlns:p14="http://schemas.microsoft.com/office/powerpoint/2010/main" val="21365114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dirty="0"/>
          </a:p>
        </p:txBody>
      </p:sp>
      <p:sp>
        <p:nvSpPr>
          <p:cNvPr id="4" name="Rectangle 4">
            <a:extLst>
              <a:ext uri="{FF2B5EF4-FFF2-40B4-BE49-F238E27FC236}">
                <a16:creationId xmlns:a16="http://schemas.microsoft.com/office/drawing/2014/main" xmlns="" id="{A1DA64A3-E801-4F27-844D-0905B35F56F2}"/>
              </a:ext>
            </a:extLst>
          </p:cNvPr>
          <p:cNvSpPr>
            <a:spLocks noGrp="1" noChangeArrowheads="1"/>
          </p:cNvSpPr>
          <p:nvPr>
            <p:ph type="dt" sz="half" idx="10"/>
          </p:nvPr>
        </p:nvSpPr>
        <p:spPr>
          <a:ln/>
        </p:spPr>
        <p:txBody>
          <a:bodyPr/>
          <a:lstStyle>
            <a:lvl1pPr>
              <a:defRPr/>
            </a:lvl1pPr>
          </a:lstStyle>
          <a:p>
            <a:pPr>
              <a:defRPr/>
            </a:pPr>
            <a:fld id="{76505E02-6915-4037-837B-3503022906B9}" type="datetimeFigureOut">
              <a:rPr lang="en-AU" altLang="en-US"/>
              <a:pPr>
                <a:defRPr/>
              </a:pPr>
              <a:t>2/12/2019</a:t>
            </a:fld>
            <a:endParaRPr lang="en-AU" altLang="en-US"/>
          </a:p>
        </p:txBody>
      </p:sp>
      <p:sp>
        <p:nvSpPr>
          <p:cNvPr id="5" name="Rectangle 5">
            <a:extLst>
              <a:ext uri="{FF2B5EF4-FFF2-40B4-BE49-F238E27FC236}">
                <a16:creationId xmlns:a16="http://schemas.microsoft.com/office/drawing/2014/main" xmlns="" id="{7535393B-7D75-4C26-916B-E27238237EA4}"/>
              </a:ext>
            </a:extLst>
          </p:cNvPr>
          <p:cNvSpPr>
            <a:spLocks noGrp="1" noChangeArrowheads="1"/>
          </p:cNvSpPr>
          <p:nvPr>
            <p:ph type="ftr" sz="quarter" idx="11"/>
          </p:nvPr>
        </p:nvSpPr>
        <p:spPr>
          <a:ln/>
        </p:spPr>
        <p:txBody>
          <a:bodyPr/>
          <a:lstStyle>
            <a:lvl1pPr>
              <a:defRPr/>
            </a:lvl1pPr>
          </a:lstStyle>
          <a:p>
            <a:pPr>
              <a:defRPr/>
            </a:pPr>
            <a:endParaRPr lang="en-AU" altLang="en-US"/>
          </a:p>
        </p:txBody>
      </p:sp>
      <p:sp>
        <p:nvSpPr>
          <p:cNvPr id="6" name="Rectangle 6">
            <a:extLst>
              <a:ext uri="{FF2B5EF4-FFF2-40B4-BE49-F238E27FC236}">
                <a16:creationId xmlns:a16="http://schemas.microsoft.com/office/drawing/2014/main" xmlns="" id="{33978185-4FF1-41E5-8B55-1E2C2F20C753}"/>
              </a:ext>
            </a:extLst>
          </p:cNvPr>
          <p:cNvSpPr>
            <a:spLocks noGrp="1" noChangeArrowheads="1"/>
          </p:cNvSpPr>
          <p:nvPr>
            <p:ph type="sldNum" sz="quarter" idx="12"/>
          </p:nvPr>
        </p:nvSpPr>
        <p:spPr>
          <a:ln/>
        </p:spPr>
        <p:txBody>
          <a:bodyPr/>
          <a:lstStyle>
            <a:lvl1pPr>
              <a:defRPr/>
            </a:lvl1pPr>
          </a:lstStyle>
          <a:p>
            <a:fld id="{7F6BEC48-DBFB-48A4-805F-E81C2CC53A2B}" type="slidenum">
              <a:rPr lang="en-AU" altLang="en-US"/>
              <a:pPr/>
              <a:t>‹#›</a:t>
            </a:fld>
            <a:endParaRPr lang="en-AU" altLang="en-US"/>
          </a:p>
        </p:txBody>
      </p:sp>
    </p:spTree>
    <p:extLst>
      <p:ext uri="{BB962C8B-B14F-4D97-AF65-F5344CB8AC3E}">
        <p14:creationId xmlns:p14="http://schemas.microsoft.com/office/powerpoint/2010/main" val="2662772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a:extLst>
              <a:ext uri="{FF2B5EF4-FFF2-40B4-BE49-F238E27FC236}">
                <a16:creationId xmlns:a16="http://schemas.microsoft.com/office/drawing/2014/main" xmlns="" id="{CAA60406-2DB5-4B92-A18F-26CB9239A739}"/>
              </a:ext>
            </a:extLst>
          </p:cNvPr>
          <p:cNvSpPr>
            <a:spLocks noGrp="1" noChangeArrowheads="1"/>
          </p:cNvSpPr>
          <p:nvPr>
            <p:ph type="dt" sz="half" idx="10"/>
          </p:nvPr>
        </p:nvSpPr>
        <p:spPr>
          <a:ln/>
        </p:spPr>
        <p:txBody>
          <a:bodyPr/>
          <a:lstStyle>
            <a:lvl1pPr>
              <a:defRPr/>
            </a:lvl1pPr>
          </a:lstStyle>
          <a:p>
            <a:pPr>
              <a:defRPr/>
            </a:pPr>
            <a:fld id="{BB919BB4-0931-487C-BEDA-74F87BF6584D}" type="datetimeFigureOut">
              <a:rPr lang="en-AU" altLang="en-US"/>
              <a:pPr>
                <a:defRPr/>
              </a:pPr>
              <a:t>2/12/2019</a:t>
            </a:fld>
            <a:endParaRPr lang="en-AU" altLang="en-US"/>
          </a:p>
        </p:txBody>
      </p:sp>
      <p:sp>
        <p:nvSpPr>
          <p:cNvPr id="5" name="Rectangle 5">
            <a:extLst>
              <a:ext uri="{FF2B5EF4-FFF2-40B4-BE49-F238E27FC236}">
                <a16:creationId xmlns:a16="http://schemas.microsoft.com/office/drawing/2014/main" xmlns="" id="{4763CF66-7F83-4E29-A1BA-7365D323CB15}"/>
              </a:ext>
            </a:extLst>
          </p:cNvPr>
          <p:cNvSpPr>
            <a:spLocks noGrp="1" noChangeArrowheads="1"/>
          </p:cNvSpPr>
          <p:nvPr>
            <p:ph type="ftr" sz="quarter" idx="11"/>
          </p:nvPr>
        </p:nvSpPr>
        <p:spPr>
          <a:ln/>
        </p:spPr>
        <p:txBody>
          <a:bodyPr/>
          <a:lstStyle>
            <a:lvl1pPr>
              <a:defRPr/>
            </a:lvl1pPr>
          </a:lstStyle>
          <a:p>
            <a:pPr>
              <a:defRPr/>
            </a:pPr>
            <a:endParaRPr lang="en-AU" altLang="en-US"/>
          </a:p>
        </p:txBody>
      </p:sp>
      <p:sp>
        <p:nvSpPr>
          <p:cNvPr id="6" name="Rectangle 6">
            <a:extLst>
              <a:ext uri="{FF2B5EF4-FFF2-40B4-BE49-F238E27FC236}">
                <a16:creationId xmlns:a16="http://schemas.microsoft.com/office/drawing/2014/main" xmlns="" id="{908FFD89-2011-47B0-B832-9042EC5DE002}"/>
              </a:ext>
            </a:extLst>
          </p:cNvPr>
          <p:cNvSpPr>
            <a:spLocks noGrp="1" noChangeArrowheads="1"/>
          </p:cNvSpPr>
          <p:nvPr>
            <p:ph type="sldNum" sz="quarter" idx="12"/>
          </p:nvPr>
        </p:nvSpPr>
        <p:spPr>
          <a:ln/>
        </p:spPr>
        <p:txBody>
          <a:bodyPr/>
          <a:lstStyle>
            <a:lvl1pPr>
              <a:defRPr/>
            </a:lvl1pPr>
          </a:lstStyle>
          <a:p>
            <a:fld id="{61C4EC9F-681D-446F-9BC3-D7BD452B6071}" type="slidenum">
              <a:rPr lang="en-AU" altLang="en-US"/>
              <a:pPr/>
              <a:t>‹#›</a:t>
            </a:fld>
            <a:endParaRPr lang="en-AU" altLang="en-US"/>
          </a:p>
        </p:txBody>
      </p:sp>
    </p:spTree>
    <p:extLst>
      <p:ext uri="{BB962C8B-B14F-4D97-AF65-F5344CB8AC3E}">
        <p14:creationId xmlns:p14="http://schemas.microsoft.com/office/powerpoint/2010/main" val="3297681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a:extLst>
              <a:ext uri="{FF2B5EF4-FFF2-40B4-BE49-F238E27FC236}">
                <a16:creationId xmlns:a16="http://schemas.microsoft.com/office/drawing/2014/main" xmlns="" id="{BF9935C0-299D-409F-9B2A-A968E25CAB55}"/>
              </a:ext>
            </a:extLst>
          </p:cNvPr>
          <p:cNvSpPr>
            <a:spLocks noGrp="1" noChangeArrowheads="1"/>
          </p:cNvSpPr>
          <p:nvPr>
            <p:ph type="dt" sz="half" idx="10"/>
          </p:nvPr>
        </p:nvSpPr>
        <p:spPr>
          <a:ln/>
        </p:spPr>
        <p:txBody>
          <a:bodyPr/>
          <a:lstStyle>
            <a:lvl1pPr>
              <a:defRPr/>
            </a:lvl1pPr>
          </a:lstStyle>
          <a:p>
            <a:pPr>
              <a:defRPr/>
            </a:pPr>
            <a:fld id="{E729BC8C-8114-4543-AEAD-CFE09043414A}" type="datetimeFigureOut">
              <a:rPr lang="en-AU" altLang="en-US"/>
              <a:pPr>
                <a:defRPr/>
              </a:pPr>
              <a:t>2/12/2019</a:t>
            </a:fld>
            <a:endParaRPr lang="en-AU" altLang="en-US"/>
          </a:p>
        </p:txBody>
      </p:sp>
      <p:sp>
        <p:nvSpPr>
          <p:cNvPr id="5" name="Rectangle 5">
            <a:extLst>
              <a:ext uri="{FF2B5EF4-FFF2-40B4-BE49-F238E27FC236}">
                <a16:creationId xmlns:a16="http://schemas.microsoft.com/office/drawing/2014/main" xmlns="" id="{EDDDACDE-7414-4BA1-8826-E5509F73AFB3}"/>
              </a:ext>
            </a:extLst>
          </p:cNvPr>
          <p:cNvSpPr>
            <a:spLocks noGrp="1" noChangeArrowheads="1"/>
          </p:cNvSpPr>
          <p:nvPr>
            <p:ph type="ftr" sz="quarter" idx="11"/>
          </p:nvPr>
        </p:nvSpPr>
        <p:spPr>
          <a:ln/>
        </p:spPr>
        <p:txBody>
          <a:bodyPr/>
          <a:lstStyle>
            <a:lvl1pPr>
              <a:defRPr/>
            </a:lvl1pPr>
          </a:lstStyle>
          <a:p>
            <a:pPr>
              <a:defRPr/>
            </a:pPr>
            <a:endParaRPr lang="en-AU" altLang="en-US"/>
          </a:p>
        </p:txBody>
      </p:sp>
      <p:sp>
        <p:nvSpPr>
          <p:cNvPr id="6" name="Rectangle 6">
            <a:extLst>
              <a:ext uri="{FF2B5EF4-FFF2-40B4-BE49-F238E27FC236}">
                <a16:creationId xmlns:a16="http://schemas.microsoft.com/office/drawing/2014/main" xmlns="" id="{06A04F71-B9EF-449E-8CC4-DC2AED49096E}"/>
              </a:ext>
            </a:extLst>
          </p:cNvPr>
          <p:cNvSpPr>
            <a:spLocks noGrp="1" noChangeArrowheads="1"/>
          </p:cNvSpPr>
          <p:nvPr>
            <p:ph type="sldNum" sz="quarter" idx="12"/>
          </p:nvPr>
        </p:nvSpPr>
        <p:spPr>
          <a:ln/>
        </p:spPr>
        <p:txBody>
          <a:bodyPr/>
          <a:lstStyle>
            <a:lvl1pPr>
              <a:defRPr/>
            </a:lvl1pPr>
          </a:lstStyle>
          <a:p>
            <a:fld id="{86A1146F-2DD0-4E4D-B243-8CCB983D4F73}" type="slidenum">
              <a:rPr lang="en-AU" altLang="en-US"/>
              <a:pPr/>
              <a:t>‹#›</a:t>
            </a:fld>
            <a:endParaRPr lang="en-AU" altLang="en-US"/>
          </a:p>
        </p:txBody>
      </p:sp>
    </p:spTree>
    <p:extLst>
      <p:ext uri="{BB962C8B-B14F-4D97-AF65-F5344CB8AC3E}">
        <p14:creationId xmlns:p14="http://schemas.microsoft.com/office/powerpoint/2010/main" val="23850209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Title &amp; Bullets">
    <p:spTree>
      <p:nvGrpSpPr>
        <p:cNvPr id="1" name="Shape 20"/>
        <p:cNvGrpSpPr/>
        <p:nvPr/>
      </p:nvGrpSpPr>
      <p:grpSpPr>
        <a:xfrm>
          <a:off x="0" y="0"/>
          <a:ext cx="0" cy="0"/>
          <a:chOff x="0" y="0"/>
          <a:chExt cx="0" cy="0"/>
        </a:xfrm>
      </p:grpSpPr>
      <p:sp>
        <p:nvSpPr>
          <p:cNvPr id="22" name="Shape 22"/>
          <p:cNvSpPr txBox="1">
            <a:spLocks noGrp="1"/>
          </p:cNvSpPr>
          <p:nvPr>
            <p:ph type="title"/>
          </p:nvPr>
        </p:nvSpPr>
        <p:spPr>
          <a:xfrm>
            <a:off x="401837" y="508992"/>
            <a:ext cx="8340328" cy="508992"/>
          </a:xfrm>
          <a:prstGeom prst="rect">
            <a:avLst/>
          </a:prstGeom>
          <a:noFill/>
          <a:ln>
            <a:noFill/>
          </a:ln>
        </p:spPr>
        <p:txBody>
          <a:bodyPr lIns="91425" tIns="91425" rIns="91425" bIns="91425" anchor="t"/>
          <a:lstStyle>
            <a:lvl1pPr marL="0" marR="0" lvl="0" indent="0" algn="l" rtl="0">
              <a:lnSpc>
                <a:spcPct val="100000"/>
              </a:lnSpc>
              <a:spcBef>
                <a:spcPts val="1617"/>
              </a:spcBef>
              <a:spcAft>
                <a:spcPts val="0"/>
              </a:spcAft>
              <a:buClr>
                <a:srgbClr val="747676"/>
              </a:buClr>
              <a:buFont typeface="Arial"/>
              <a:buNone/>
              <a:defRPr sz="3656" b="0" i="0" u="none" strike="noStrike" cap="none">
                <a:solidFill>
                  <a:srgbClr val="747676"/>
                </a:solidFill>
                <a:latin typeface="Arial"/>
                <a:ea typeface="Arial"/>
                <a:cs typeface="Arial"/>
                <a:sym typeface="Arial"/>
              </a:defRPr>
            </a:lvl1pPr>
            <a:lvl2pPr marL="0" marR="0" lvl="1" indent="160729" algn="l" rtl="0">
              <a:lnSpc>
                <a:spcPct val="100000"/>
              </a:lnSpc>
              <a:spcBef>
                <a:spcPts val="1617"/>
              </a:spcBef>
              <a:spcAft>
                <a:spcPts val="0"/>
              </a:spcAft>
              <a:buClr>
                <a:srgbClr val="747676"/>
              </a:buClr>
              <a:buFont typeface="Arial"/>
              <a:buNone/>
              <a:defRPr sz="3656" b="0" i="0" u="none" strike="noStrike" cap="none">
                <a:solidFill>
                  <a:srgbClr val="747676"/>
                </a:solidFill>
                <a:latin typeface="Arial"/>
                <a:ea typeface="Arial"/>
                <a:cs typeface="Arial"/>
                <a:sym typeface="Arial"/>
              </a:defRPr>
            </a:lvl2pPr>
            <a:lvl3pPr marL="0" marR="0" lvl="2" indent="321457" algn="l" rtl="0">
              <a:lnSpc>
                <a:spcPct val="100000"/>
              </a:lnSpc>
              <a:spcBef>
                <a:spcPts val="1617"/>
              </a:spcBef>
              <a:spcAft>
                <a:spcPts val="0"/>
              </a:spcAft>
              <a:buClr>
                <a:srgbClr val="747676"/>
              </a:buClr>
              <a:buFont typeface="Arial"/>
              <a:buNone/>
              <a:defRPr sz="3656" b="0" i="0" u="none" strike="noStrike" cap="none">
                <a:solidFill>
                  <a:srgbClr val="747676"/>
                </a:solidFill>
                <a:latin typeface="Arial"/>
                <a:ea typeface="Arial"/>
                <a:cs typeface="Arial"/>
                <a:sym typeface="Arial"/>
              </a:defRPr>
            </a:lvl3pPr>
            <a:lvl4pPr marL="0" marR="0" lvl="3" indent="482186" algn="l" rtl="0">
              <a:lnSpc>
                <a:spcPct val="100000"/>
              </a:lnSpc>
              <a:spcBef>
                <a:spcPts val="1617"/>
              </a:spcBef>
              <a:spcAft>
                <a:spcPts val="0"/>
              </a:spcAft>
              <a:buClr>
                <a:srgbClr val="747676"/>
              </a:buClr>
              <a:buFont typeface="Arial"/>
              <a:buNone/>
              <a:defRPr sz="3656" b="0" i="0" u="none" strike="noStrike" cap="none">
                <a:solidFill>
                  <a:srgbClr val="747676"/>
                </a:solidFill>
                <a:latin typeface="Arial"/>
                <a:ea typeface="Arial"/>
                <a:cs typeface="Arial"/>
                <a:sym typeface="Arial"/>
              </a:defRPr>
            </a:lvl4pPr>
            <a:lvl5pPr marL="0" marR="0" lvl="4" indent="642915" algn="l" rtl="0">
              <a:lnSpc>
                <a:spcPct val="100000"/>
              </a:lnSpc>
              <a:spcBef>
                <a:spcPts val="1617"/>
              </a:spcBef>
              <a:spcAft>
                <a:spcPts val="0"/>
              </a:spcAft>
              <a:buClr>
                <a:srgbClr val="747676"/>
              </a:buClr>
              <a:buFont typeface="Arial"/>
              <a:buNone/>
              <a:defRPr sz="3656" b="0" i="0" u="none" strike="noStrike" cap="none">
                <a:solidFill>
                  <a:srgbClr val="747676"/>
                </a:solidFill>
                <a:latin typeface="Arial"/>
                <a:ea typeface="Arial"/>
                <a:cs typeface="Arial"/>
                <a:sym typeface="Arial"/>
              </a:defRPr>
            </a:lvl5pPr>
            <a:lvl6pPr marL="0" marR="0" lvl="5" indent="803643" algn="l" rtl="0">
              <a:lnSpc>
                <a:spcPct val="100000"/>
              </a:lnSpc>
              <a:spcBef>
                <a:spcPts val="1617"/>
              </a:spcBef>
              <a:spcAft>
                <a:spcPts val="0"/>
              </a:spcAft>
              <a:buClr>
                <a:srgbClr val="747676"/>
              </a:buClr>
              <a:buFont typeface="Arial"/>
              <a:buNone/>
              <a:defRPr sz="3656" b="0" i="0" u="none" strike="noStrike" cap="none">
                <a:solidFill>
                  <a:srgbClr val="747676"/>
                </a:solidFill>
                <a:latin typeface="Arial"/>
                <a:ea typeface="Arial"/>
                <a:cs typeface="Arial"/>
                <a:sym typeface="Arial"/>
              </a:defRPr>
            </a:lvl6pPr>
            <a:lvl7pPr marL="0" marR="0" lvl="6" indent="964372" algn="l" rtl="0">
              <a:lnSpc>
                <a:spcPct val="100000"/>
              </a:lnSpc>
              <a:spcBef>
                <a:spcPts val="1617"/>
              </a:spcBef>
              <a:spcAft>
                <a:spcPts val="0"/>
              </a:spcAft>
              <a:buClr>
                <a:srgbClr val="747676"/>
              </a:buClr>
              <a:buFont typeface="Arial"/>
              <a:buNone/>
              <a:defRPr sz="3656" b="0" i="0" u="none" strike="noStrike" cap="none">
                <a:solidFill>
                  <a:srgbClr val="747676"/>
                </a:solidFill>
                <a:latin typeface="Arial"/>
                <a:ea typeface="Arial"/>
                <a:cs typeface="Arial"/>
                <a:sym typeface="Arial"/>
              </a:defRPr>
            </a:lvl7pPr>
            <a:lvl8pPr marL="0" marR="0" lvl="7" indent="1125101" algn="l" rtl="0">
              <a:lnSpc>
                <a:spcPct val="100000"/>
              </a:lnSpc>
              <a:spcBef>
                <a:spcPts val="1617"/>
              </a:spcBef>
              <a:spcAft>
                <a:spcPts val="0"/>
              </a:spcAft>
              <a:buClr>
                <a:srgbClr val="747676"/>
              </a:buClr>
              <a:buFont typeface="Arial"/>
              <a:buNone/>
              <a:defRPr sz="3656" b="0" i="0" u="none" strike="noStrike" cap="none">
                <a:solidFill>
                  <a:srgbClr val="747676"/>
                </a:solidFill>
                <a:latin typeface="Arial"/>
                <a:ea typeface="Arial"/>
                <a:cs typeface="Arial"/>
                <a:sym typeface="Arial"/>
              </a:defRPr>
            </a:lvl8pPr>
            <a:lvl9pPr marL="0" marR="0" lvl="8" indent="1285829" algn="l" rtl="0">
              <a:lnSpc>
                <a:spcPct val="100000"/>
              </a:lnSpc>
              <a:spcBef>
                <a:spcPts val="1617"/>
              </a:spcBef>
              <a:spcAft>
                <a:spcPts val="0"/>
              </a:spcAft>
              <a:buClr>
                <a:srgbClr val="747676"/>
              </a:buClr>
              <a:buFont typeface="Arial"/>
              <a:buNone/>
              <a:defRPr sz="3656" b="0" i="0" u="none" strike="noStrike" cap="none">
                <a:solidFill>
                  <a:srgbClr val="747676"/>
                </a:solidFill>
                <a:latin typeface="Arial"/>
                <a:ea typeface="Arial"/>
                <a:cs typeface="Arial"/>
                <a:sym typeface="Arial"/>
              </a:defRPr>
            </a:lvl9pPr>
          </a:lstStyle>
          <a:p>
            <a:endParaRPr/>
          </a:p>
        </p:txBody>
      </p:sp>
      <p:sp>
        <p:nvSpPr>
          <p:cNvPr id="23" name="Shape 23"/>
          <p:cNvSpPr txBox="1">
            <a:spLocks noGrp="1"/>
          </p:cNvSpPr>
          <p:nvPr>
            <p:ph type="body" idx="2"/>
          </p:nvPr>
        </p:nvSpPr>
        <p:spPr>
          <a:xfrm>
            <a:off x="401837" y="1268016"/>
            <a:ext cx="8340328" cy="5080992"/>
          </a:xfrm>
          <a:prstGeom prst="rect">
            <a:avLst/>
          </a:prstGeom>
          <a:noFill/>
          <a:ln>
            <a:noFill/>
          </a:ln>
        </p:spPr>
        <p:txBody>
          <a:bodyPr lIns="91425" tIns="91425" rIns="91425" bIns="91425"/>
          <a:lstStyle>
            <a:lvl1pPr marL="330387" marR="0" lvl="0" indent="-223234" algn="l" rtl="0">
              <a:lnSpc>
                <a:spcPct val="100000"/>
              </a:lnSpc>
              <a:spcBef>
                <a:spcPts val="1266"/>
              </a:spcBef>
              <a:spcAft>
                <a:spcPts val="0"/>
              </a:spcAft>
              <a:buClr>
                <a:srgbClr val="5C5C5C"/>
              </a:buClr>
              <a:buSzPct val="75000"/>
              <a:buFont typeface="Arial"/>
              <a:buChar char="●"/>
              <a:defRPr sz="2250" b="0" i="0" u="none" strike="noStrike" cap="none">
                <a:solidFill>
                  <a:srgbClr val="5C5C5C"/>
                </a:solidFill>
                <a:latin typeface="Arial"/>
                <a:ea typeface="Arial"/>
                <a:cs typeface="Arial"/>
                <a:sym typeface="Arial"/>
              </a:defRPr>
            </a:lvl1pPr>
            <a:lvl2pPr marL="660773" marR="0" lvl="1" indent="-223234" algn="l" rtl="0">
              <a:lnSpc>
                <a:spcPct val="100000"/>
              </a:lnSpc>
              <a:spcBef>
                <a:spcPts val="1266"/>
              </a:spcBef>
              <a:spcAft>
                <a:spcPts val="0"/>
              </a:spcAft>
              <a:buClr>
                <a:srgbClr val="5C5C5C"/>
              </a:buClr>
              <a:buSzPct val="75000"/>
              <a:buFont typeface="Arial"/>
              <a:buChar char="●"/>
              <a:defRPr sz="2250" b="0" i="0" u="none" strike="noStrike" cap="none">
                <a:solidFill>
                  <a:srgbClr val="5C5C5C"/>
                </a:solidFill>
                <a:latin typeface="Arial"/>
                <a:ea typeface="Arial"/>
                <a:cs typeface="Arial"/>
                <a:sym typeface="Arial"/>
              </a:defRPr>
            </a:lvl2pPr>
            <a:lvl3pPr marL="991160" marR="0" lvl="2" indent="-223234" algn="l" rtl="0">
              <a:lnSpc>
                <a:spcPct val="100000"/>
              </a:lnSpc>
              <a:spcBef>
                <a:spcPts val="1266"/>
              </a:spcBef>
              <a:spcAft>
                <a:spcPts val="0"/>
              </a:spcAft>
              <a:buClr>
                <a:srgbClr val="5C5C5C"/>
              </a:buClr>
              <a:buSzPct val="75000"/>
              <a:buFont typeface="Arial"/>
              <a:buChar char="●"/>
              <a:defRPr sz="2250" b="0" i="0" u="none" strike="noStrike" cap="none">
                <a:solidFill>
                  <a:srgbClr val="5C5C5C"/>
                </a:solidFill>
                <a:latin typeface="Arial"/>
                <a:ea typeface="Arial"/>
                <a:cs typeface="Arial"/>
                <a:sym typeface="Arial"/>
              </a:defRPr>
            </a:lvl3pPr>
            <a:lvl4pPr marL="1321547" marR="0" lvl="3" indent="-223234" algn="l" rtl="0">
              <a:lnSpc>
                <a:spcPct val="100000"/>
              </a:lnSpc>
              <a:spcBef>
                <a:spcPts val="1266"/>
              </a:spcBef>
              <a:spcAft>
                <a:spcPts val="0"/>
              </a:spcAft>
              <a:buClr>
                <a:srgbClr val="5C5C5C"/>
              </a:buClr>
              <a:buSzPct val="75000"/>
              <a:buFont typeface="Arial"/>
              <a:buChar char="●"/>
              <a:defRPr sz="2250" b="0" i="0" u="none" strike="noStrike" cap="none">
                <a:solidFill>
                  <a:srgbClr val="5C5C5C"/>
                </a:solidFill>
                <a:latin typeface="Arial"/>
                <a:ea typeface="Arial"/>
                <a:cs typeface="Arial"/>
                <a:sym typeface="Arial"/>
              </a:defRPr>
            </a:lvl4pPr>
            <a:lvl5pPr marL="1651933" marR="0" lvl="4" indent="-223234" algn="l" rtl="0">
              <a:lnSpc>
                <a:spcPct val="100000"/>
              </a:lnSpc>
              <a:spcBef>
                <a:spcPts val="1266"/>
              </a:spcBef>
              <a:spcAft>
                <a:spcPts val="0"/>
              </a:spcAft>
              <a:buClr>
                <a:srgbClr val="5C5C5C"/>
              </a:buClr>
              <a:buSzPct val="75000"/>
              <a:buFont typeface="Arial"/>
              <a:buChar char="●"/>
              <a:defRPr sz="2250" b="0" i="0" u="none" strike="noStrike" cap="none">
                <a:solidFill>
                  <a:srgbClr val="5C5C5C"/>
                </a:solidFill>
                <a:latin typeface="Arial"/>
                <a:ea typeface="Arial"/>
                <a:cs typeface="Arial"/>
                <a:sym typeface="Arial"/>
              </a:defRPr>
            </a:lvl5pPr>
            <a:lvl6pPr marL="1982320" marR="0" lvl="5" indent="-223234" algn="l" rtl="0">
              <a:lnSpc>
                <a:spcPct val="100000"/>
              </a:lnSpc>
              <a:spcBef>
                <a:spcPts val="1266"/>
              </a:spcBef>
              <a:spcAft>
                <a:spcPts val="0"/>
              </a:spcAft>
              <a:buClr>
                <a:srgbClr val="5C5C5C"/>
              </a:buClr>
              <a:buSzPct val="75000"/>
              <a:buFont typeface="Arial"/>
              <a:buChar char="●"/>
              <a:defRPr sz="2250" b="0" i="0" u="none" strike="noStrike" cap="none">
                <a:solidFill>
                  <a:srgbClr val="5C5C5C"/>
                </a:solidFill>
                <a:latin typeface="Arial"/>
                <a:ea typeface="Arial"/>
                <a:cs typeface="Arial"/>
                <a:sym typeface="Arial"/>
              </a:defRPr>
            </a:lvl6pPr>
            <a:lvl7pPr marL="2312707" marR="0" lvl="6" indent="-223234" algn="l" rtl="0">
              <a:lnSpc>
                <a:spcPct val="100000"/>
              </a:lnSpc>
              <a:spcBef>
                <a:spcPts val="1266"/>
              </a:spcBef>
              <a:spcAft>
                <a:spcPts val="0"/>
              </a:spcAft>
              <a:buClr>
                <a:srgbClr val="5C5C5C"/>
              </a:buClr>
              <a:buSzPct val="75000"/>
              <a:buFont typeface="Arial"/>
              <a:buChar char="●"/>
              <a:defRPr sz="2250" b="0" i="0" u="none" strike="noStrike" cap="none">
                <a:solidFill>
                  <a:srgbClr val="5C5C5C"/>
                </a:solidFill>
                <a:latin typeface="Arial"/>
                <a:ea typeface="Arial"/>
                <a:cs typeface="Arial"/>
                <a:sym typeface="Arial"/>
              </a:defRPr>
            </a:lvl7pPr>
            <a:lvl8pPr marL="2643094" marR="0" lvl="7" indent="-223234" algn="l" rtl="0">
              <a:lnSpc>
                <a:spcPct val="100000"/>
              </a:lnSpc>
              <a:spcBef>
                <a:spcPts val="1266"/>
              </a:spcBef>
              <a:spcAft>
                <a:spcPts val="0"/>
              </a:spcAft>
              <a:buClr>
                <a:srgbClr val="5C5C5C"/>
              </a:buClr>
              <a:buSzPct val="75000"/>
              <a:buFont typeface="Arial"/>
              <a:buChar char="●"/>
              <a:defRPr sz="2250" b="0" i="0" u="none" strike="noStrike" cap="none">
                <a:solidFill>
                  <a:srgbClr val="5C5C5C"/>
                </a:solidFill>
                <a:latin typeface="Arial"/>
                <a:ea typeface="Arial"/>
                <a:cs typeface="Arial"/>
                <a:sym typeface="Arial"/>
              </a:defRPr>
            </a:lvl8pPr>
            <a:lvl9pPr marL="2973480" marR="0" lvl="8" indent="-223234" algn="l" rtl="0">
              <a:lnSpc>
                <a:spcPct val="100000"/>
              </a:lnSpc>
              <a:spcBef>
                <a:spcPts val="1266"/>
              </a:spcBef>
              <a:spcAft>
                <a:spcPts val="0"/>
              </a:spcAft>
              <a:buClr>
                <a:srgbClr val="5C5C5C"/>
              </a:buClr>
              <a:buSzPct val="75000"/>
              <a:buFont typeface="Arial"/>
              <a:buChar char="●"/>
              <a:defRPr sz="2250" b="0" i="0" u="none" strike="noStrike" cap="none">
                <a:solidFill>
                  <a:srgbClr val="5C5C5C"/>
                </a:solidFill>
                <a:latin typeface="Arial"/>
                <a:ea typeface="Arial"/>
                <a:cs typeface="Arial"/>
                <a:sym typeface="Arial"/>
              </a:defRPr>
            </a:lvl9pPr>
          </a:lstStyle>
          <a:p>
            <a:endParaRPr/>
          </a:p>
        </p:txBody>
      </p:sp>
      <p:sp>
        <p:nvSpPr>
          <p:cNvPr id="4" name="Shape 24">
            <a:extLst>
              <a:ext uri="{FF2B5EF4-FFF2-40B4-BE49-F238E27FC236}">
                <a16:creationId xmlns:a16="http://schemas.microsoft.com/office/drawing/2014/main" xmlns="" id="{E7B0FF55-3FE5-4DD5-BCF5-AD8FEE5F6210}"/>
              </a:ext>
            </a:extLst>
          </p:cNvPr>
          <p:cNvSpPr txBox="1">
            <a:spLocks noGrp="1"/>
          </p:cNvSpPr>
          <p:nvPr>
            <p:ph type="sldNum" idx="10"/>
          </p:nvPr>
        </p:nvSpPr>
        <p:spPr>
          <a:xfrm>
            <a:off x="8494713" y="6465888"/>
            <a:ext cx="217487" cy="239712"/>
          </a:xfrm>
        </p:spPr>
        <p:txBody>
          <a:bodyPr lIns="50800" tIns="50800" rIns="50800" bIns="50800">
            <a:noAutofit/>
          </a:bodyPr>
          <a:lstStyle>
            <a:lvl1pPr>
              <a:buClr>
                <a:srgbClr val="747676"/>
              </a:buClr>
              <a:buSzPct val="25000"/>
              <a:defRPr sz="1100">
                <a:solidFill>
                  <a:srgbClr val="747676"/>
                </a:solidFill>
                <a:cs typeface="Arial" panose="020B0604020202020204" pitchFamily="34" charset="0"/>
                <a:sym typeface="Arial" panose="020B0604020202020204" pitchFamily="34" charset="0"/>
              </a:defRPr>
            </a:lvl1pPr>
          </a:lstStyle>
          <a:p>
            <a:fld id="{10855AF1-ADD8-4258-9F01-240386F2A089}" type="slidenum">
              <a:rPr lang="en-US" altLang="en-US"/>
              <a:pPr/>
              <a:t>‹#›</a:t>
            </a:fld>
            <a:endParaRPr lang="en-US" altLang="en-US"/>
          </a:p>
        </p:txBody>
      </p:sp>
    </p:spTree>
    <p:extLst>
      <p:ext uri="{BB962C8B-B14F-4D97-AF65-F5344CB8AC3E}">
        <p14:creationId xmlns:p14="http://schemas.microsoft.com/office/powerpoint/2010/main" val="19113790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02" name="Image"/>
          <p:cNvSpPr>
            <a:spLocks noGrp="1"/>
          </p:cNvSpPr>
          <p:nvPr>
            <p:ph type="pic" idx="13"/>
          </p:nvPr>
        </p:nvSpPr>
        <p:spPr>
          <a:xfrm>
            <a:off x="-667866" y="0"/>
            <a:ext cx="10479731" cy="6991945"/>
          </a:xfrm>
          <a:prstGeom prst="rect">
            <a:avLst/>
          </a:prstGeom>
        </p:spPr>
        <p:txBody>
          <a:bodyPr lIns="91439" tIns="45719" rIns="91439" bIns="45719">
            <a:noAutofit/>
          </a:bodyPr>
          <a:lstStyle/>
          <a:p>
            <a:pPr lvl="0"/>
            <a:endParaRPr noProof="0"/>
          </a:p>
        </p:txBody>
      </p:sp>
      <p:sp>
        <p:nvSpPr>
          <p:cNvPr id="3" name="Slide Number">
            <a:extLst>
              <a:ext uri="{FF2B5EF4-FFF2-40B4-BE49-F238E27FC236}">
                <a16:creationId xmlns:a16="http://schemas.microsoft.com/office/drawing/2014/main" xmlns="" id="{D00B6588-2C7D-468C-B461-04C2A3B6CA36}"/>
              </a:ext>
            </a:extLst>
          </p:cNvPr>
          <p:cNvSpPr txBox="1">
            <a:spLocks noGrp="1"/>
          </p:cNvSpPr>
          <p:nvPr>
            <p:ph type="sldNum" sz="quarter" idx="14"/>
          </p:nvPr>
        </p:nvSpPr>
        <p:spPr/>
        <p:txBody>
          <a:bodyPr/>
          <a:lstStyle>
            <a:lvl1pPr>
              <a:defRPr/>
            </a:lvl1pPr>
          </a:lstStyle>
          <a:p>
            <a:pPr>
              <a:defRPr/>
            </a:pPr>
            <a:fld id="{5F9CF628-CA60-46B1-83F8-4D06B0F9F688}" type="slidenum">
              <a:rPr/>
              <a:pPr>
                <a:defRPr/>
              </a:pPr>
              <a:t>‹#›</a:t>
            </a:fld>
            <a:endParaRPr/>
          </a:p>
        </p:txBody>
      </p:sp>
    </p:spTree>
    <p:extLst>
      <p:ext uri="{BB962C8B-B14F-4D97-AF65-F5344CB8AC3E}">
        <p14:creationId xmlns:p14="http://schemas.microsoft.com/office/powerpoint/2010/main" val="1783043631"/>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a:extLst>
              <a:ext uri="{FF2B5EF4-FFF2-40B4-BE49-F238E27FC236}">
                <a16:creationId xmlns:a16="http://schemas.microsoft.com/office/drawing/2014/main" xmlns="" id="{09AD8AE3-7933-447D-AA34-CD1CCAA8B354}"/>
              </a:ext>
            </a:extLst>
          </p:cNvPr>
          <p:cNvSpPr>
            <a:spLocks noGrp="1" noChangeArrowheads="1"/>
          </p:cNvSpPr>
          <p:nvPr>
            <p:ph type="dt" sz="half" idx="10"/>
          </p:nvPr>
        </p:nvSpPr>
        <p:spPr>
          <a:ln/>
        </p:spPr>
        <p:txBody>
          <a:bodyPr/>
          <a:lstStyle>
            <a:lvl1pPr>
              <a:defRPr/>
            </a:lvl1pPr>
          </a:lstStyle>
          <a:p>
            <a:pPr>
              <a:defRPr/>
            </a:pPr>
            <a:fld id="{984A4FDE-2492-4F7E-9E7A-B30853EBF5B1}" type="datetimeFigureOut">
              <a:rPr lang="en-AU" altLang="en-US"/>
              <a:pPr>
                <a:defRPr/>
              </a:pPr>
              <a:t>2/12/2019</a:t>
            </a:fld>
            <a:endParaRPr lang="en-AU" altLang="en-US"/>
          </a:p>
        </p:txBody>
      </p:sp>
      <p:sp>
        <p:nvSpPr>
          <p:cNvPr id="5" name="Rectangle 5">
            <a:extLst>
              <a:ext uri="{FF2B5EF4-FFF2-40B4-BE49-F238E27FC236}">
                <a16:creationId xmlns:a16="http://schemas.microsoft.com/office/drawing/2014/main" xmlns="" id="{634188E3-0B36-45B0-B5E7-914FEF42FF36}"/>
              </a:ext>
            </a:extLst>
          </p:cNvPr>
          <p:cNvSpPr>
            <a:spLocks noGrp="1" noChangeArrowheads="1"/>
          </p:cNvSpPr>
          <p:nvPr>
            <p:ph type="ftr" sz="quarter" idx="11"/>
          </p:nvPr>
        </p:nvSpPr>
        <p:spPr>
          <a:ln/>
        </p:spPr>
        <p:txBody>
          <a:bodyPr/>
          <a:lstStyle>
            <a:lvl1pPr>
              <a:defRPr/>
            </a:lvl1pPr>
          </a:lstStyle>
          <a:p>
            <a:pPr>
              <a:defRPr/>
            </a:pPr>
            <a:endParaRPr lang="en-AU" altLang="en-US"/>
          </a:p>
        </p:txBody>
      </p:sp>
      <p:sp>
        <p:nvSpPr>
          <p:cNvPr id="6" name="Rectangle 6">
            <a:extLst>
              <a:ext uri="{FF2B5EF4-FFF2-40B4-BE49-F238E27FC236}">
                <a16:creationId xmlns:a16="http://schemas.microsoft.com/office/drawing/2014/main" xmlns="" id="{922C37EC-71A1-4C2A-8A1B-68DF10D962C3}"/>
              </a:ext>
            </a:extLst>
          </p:cNvPr>
          <p:cNvSpPr>
            <a:spLocks noGrp="1" noChangeArrowheads="1"/>
          </p:cNvSpPr>
          <p:nvPr>
            <p:ph type="sldNum" sz="quarter" idx="12"/>
          </p:nvPr>
        </p:nvSpPr>
        <p:spPr>
          <a:ln/>
        </p:spPr>
        <p:txBody>
          <a:bodyPr/>
          <a:lstStyle>
            <a:lvl1pPr>
              <a:defRPr/>
            </a:lvl1pPr>
          </a:lstStyle>
          <a:p>
            <a:fld id="{469E6504-9710-4F1F-8FAF-0A9304BBD0B0}" type="slidenum">
              <a:rPr lang="en-AU" altLang="en-US"/>
              <a:pPr/>
              <a:t>‹#›</a:t>
            </a:fld>
            <a:endParaRPr lang="en-AU" altLang="en-US"/>
          </a:p>
        </p:txBody>
      </p:sp>
    </p:spTree>
    <p:extLst>
      <p:ext uri="{BB962C8B-B14F-4D97-AF65-F5344CB8AC3E}">
        <p14:creationId xmlns:p14="http://schemas.microsoft.com/office/powerpoint/2010/main" val="7568318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Edit Master text styles</a:t>
            </a:r>
          </a:p>
        </p:txBody>
      </p:sp>
      <p:sp>
        <p:nvSpPr>
          <p:cNvPr id="4" name="Rectangle 4">
            <a:extLst>
              <a:ext uri="{FF2B5EF4-FFF2-40B4-BE49-F238E27FC236}">
                <a16:creationId xmlns:a16="http://schemas.microsoft.com/office/drawing/2014/main" xmlns="" id="{829285B4-F3DB-434C-8E8F-54FAAD28A125}"/>
              </a:ext>
            </a:extLst>
          </p:cNvPr>
          <p:cNvSpPr>
            <a:spLocks noGrp="1" noChangeArrowheads="1"/>
          </p:cNvSpPr>
          <p:nvPr>
            <p:ph type="dt" sz="half" idx="10"/>
          </p:nvPr>
        </p:nvSpPr>
        <p:spPr>
          <a:ln/>
        </p:spPr>
        <p:txBody>
          <a:bodyPr/>
          <a:lstStyle>
            <a:lvl1pPr>
              <a:defRPr/>
            </a:lvl1pPr>
          </a:lstStyle>
          <a:p>
            <a:pPr>
              <a:defRPr/>
            </a:pPr>
            <a:fld id="{B283CFB8-3CDE-4B35-8C86-47F7B4CAD177}" type="datetimeFigureOut">
              <a:rPr lang="en-AU" altLang="en-US"/>
              <a:pPr>
                <a:defRPr/>
              </a:pPr>
              <a:t>2/12/2019</a:t>
            </a:fld>
            <a:endParaRPr lang="en-AU" altLang="en-US"/>
          </a:p>
        </p:txBody>
      </p:sp>
      <p:sp>
        <p:nvSpPr>
          <p:cNvPr id="5" name="Rectangle 5">
            <a:extLst>
              <a:ext uri="{FF2B5EF4-FFF2-40B4-BE49-F238E27FC236}">
                <a16:creationId xmlns:a16="http://schemas.microsoft.com/office/drawing/2014/main" xmlns="" id="{CE473D40-A228-49AA-9E32-C439167C7B81}"/>
              </a:ext>
            </a:extLst>
          </p:cNvPr>
          <p:cNvSpPr>
            <a:spLocks noGrp="1" noChangeArrowheads="1"/>
          </p:cNvSpPr>
          <p:nvPr>
            <p:ph type="ftr" sz="quarter" idx="11"/>
          </p:nvPr>
        </p:nvSpPr>
        <p:spPr>
          <a:ln/>
        </p:spPr>
        <p:txBody>
          <a:bodyPr/>
          <a:lstStyle>
            <a:lvl1pPr>
              <a:defRPr/>
            </a:lvl1pPr>
          </a:lstStyle>
          <a:p>
            <a:pPr>
              <a:defRPr/>
            </a:pPr>
            <a:endParaRPr lang="en-AU" altLang="en-US"/>
          </a:p>
        </p:txBody>
      </p:sp>
      <p:sp>
        <p:nvSpPr>
          <p:cNvPr id="6" name="Rectangle 6">
            <a:extLst>
              <a:ext uri="{FF2B5EF4-FFF2-40B4-BE49-F238E27FC236}">
                <a16:creationId xmlns:a16="http://schemas.microsoft.com/office/drawing/2014/main" xmlns="" id="{3CA3DE77-763B-4E83-AAB0-5FB2F5A89D49}"/>
              </a:ext>
            </a:extLst>
          </p:cNvPr>
          <p:cNvSpPr>
            <a:spLocks noGrp="1" noChangeArrowheads="1"/>
          </p:cNvSpPr>
          <p:nvPr>
            <p:ph type="sldNum" sz="quarter" idx="12"/>
          </p:nvPr>
        </p:nvSpPr>
        <p:spPr>
          <a:ln/>
        </p:spPr>
        <p:txBody>
          <a:bodyPr/>
          <a:lstStyle>
            <a:lvl1pPr>
              <a:defRPr/>
            </a:lvl1pPr>
          </a:lstStyle>
          <a:p>
            <a:fld id="{4AF2D4A6-5682-4876-B87B-A0E052C5E30C}" type="slidenum">
              <a:rPr lang="en-AU" altLang="en-US"/>
              <a:pPr/>
              <a:t>‹#›</a:t>
            </a:fld>
            <a:endParaRPr lang="en-AU" altLang="en-US"/>
          </a:p>
        </p:txBody>
      </p:sp>
    </p:spTree>
    <p:extLst>
      <p:ext uri="{BB962C8B-B14F-4D97-AF65-F5344CB8AC3E}">
        <p14:creationId xmlns:p14="http://schemas.microsoft.com/office/powerpoint/2010/main" val="10816044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a:extLst>
              <a:ext uri="{FF2B5EF4-FFF2-40B4-BE49-F238E27FC236}">
                <a16:creationId xmlns:a16="http://schemas.microsoft.com/office/drawing/2014/main" xmlns="" id="{F520EB3E-D257-4DF3-8019-DF70F3873ABF}"/>
              </a:ext>
            </a:extLst>
          </p:cNvPr>
          <p:cNvSpPr>
            <a:spLocks noGrp="1" noChangeArrowheads="1"/>
          </p:cNvSpPr>
          <p:nvPr>
            <p:ph type="dt" sz="half" idx="10"/>
          </p:nvPr>
        </p:nvSpPr>
        <p:spPr>
          <a:ln/>
        </p:spPr>
        <p:txBody>
          <a:bodyPr/>
          <a:lstStyle>
            <a:lvl1pPr>
              <a:defRPr/>
            </a:lvl1pPr>
          </a:lstStyle>
          <a:p>
            <a:pPr>
              <a:defRPr/>
            </a:pPr>
            <a:fld id="{7391A1C6-6E6B-48BF-BD2E-5BCF163DE63C}" type="datetimeFigureOut">
              <a:rPr lang="en-AU" altLang="en-US"/>
              <a:pPr>
                <a:defRPr/>
              </a:pPr>
              <a:t>2/12/2019</a:t>
            </a:fld>
            <a:endParaRPr lang="en-AU" altLang="en-US"/>
          </a:p>
        </p:txBody>
      </p:sp>
      <p:sp>
        <p:nvSpPr>
          <p:cNvPr id="6" name="Rectangle 5">
            <a:extLst>
              <a:ext uri="{FF2B5EF4-FFF2-40B4-BE49-F238E27FC236}">
                <a16:creationId xmlns:a16="http://schemas.microsoft.com/office/drawing/2014/main" xmlns="" id="{A6142557-23F9-4974-9E4F-967C0C94266E}"/>
              </a:ext>
            </a:extLst>
          </p:cNvPr>
          <p:cNvSpPr>
            <a:spLocks noGrp="1" noChangeArrowheads="1"/>
          </p:cNvSpPr>
          <p:nvPr>
            <p:ph type="ftr" sz="quarter" idx="11"/>
          </p:nvPr>
        </p:nvSpPr>
        <p:spPr>
          <a:ln/>
        </p:spPr>
        <p:txBody>
          <a:bodyPr/>
          <a:lstStyle>
            <a:lvl1pPr>
              <a:defRPr/>
            </a:lvl1pPr>
          </a:lstStyle>
          <a:p>
            <a:pPr>
              <a:defRPr/>
            </a:pPr>
            <a:endParaRPr lang="en-AU" altLang="en-US"/>
          </a:p>
        </p:txBody>
      </p:sp>
      <p:sp>
        <p:nvSpPr>
          <p:cNvPr id="7" name="Rectangle 6">
            <a:extLst>
              <a:ext uri="{FF2B5EF4-FFF2-40B4-BE49-F238E27FC236}">
                <a16:creationId xmlns:a16="http://schemas.microsoft.com/office/drawing/2014/main" xmlns="" id="{EB2EDD73-8369-4534-879A-4E70A56C3699}"/>
              </a:ext>
            </a:extLst>
          </p:cNvPr>
          <p:cNvSpPr>
            <a:spLocks noGrp="1" noChangeArrowheads="1"/>
          </p:cNvSpPr>
          <p:nvPr>
            <p:ph type="sldNum" sz="quarter" idx="12"/>
          </p:nvPr>
        </p:nvSpPr>
        <p:spPr>
          <a:ln/>
        </p:spPr>
        <p:txBody>
          <a:bodyPr/>
          <a:lstStyle>
            <a:lvl1pPr>
              <a:defRPr/>
            </a:lvl1pPr>
          </a:lstStyle>
          <a:p>
            <a:fld id="{988836E6-0CB8-4259-8017-DC3DCBDFC1D8}" type="slidenum">
              <a:rPr lang="en-AU" altLang="en-US"/>
              <a:pPr/>
              <a:t>‹#›</a:t>
            </a:fld>
            <a:endParaRPr lang="en-AU" altLang="en-US"/>
          </a:p>
        </p:txBody>
      </p:sp>
    </p:spTree>
    <p:extLst>
      <p:ext uri="{BB962C8B-B14F-4D97-AF65-F5344CB8AC3E}">
        <p14:creationId xmlns:p14="http://schemas.microsoft.com/office/powerpoint/2010/main" val="2325018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a:extLst>
              <a:ext uri="{FF2B5EF4-FFF2-40B4-BE49-F238E27FC236}">
                <a16:creationId xmlns:a16="http://schemas.microsoft.com/office/drawing/2014/main" xmlns="" id="{87AF8B2A-DF74-4911-98DD-C52D512F74BE}"/>
              </a:ext>
            </a:extLst>
          </p:cNvPr>
          <p:cNvSpPr>
            <a:spLocks noGrp="1" noChangeArrowheads="1"/>
          </p:cNvSpPr>
          <p:nvPr>
            <p:ph type="dt" sz="half" idx="10"/>
          </p:nvPr>
        </p:nvSpPr>
        <p:spPr>
          <a:ln/>
        </p:spPr>
        <p:txBody>
          <a:bodyPr/>
          <a:lstStyle>
            <a:lvl1pPr>
              <a:defRPr/>
            </a:lvl1pPr>
          </a:lstStyle>
          <a:p>
            <a:pPr>
              <a:defRPr/>
            </a:pPr>
            <a:fld id="{105F261C-56F3-418C-983E-094A20FB368B}" type="datetimeFigureOut">
              <a:rPr lang="en-AU" altLang="en-US"/>
              <a:pPr>
                <a:defRPr/>
              </a:pPr>
              <a:t>2/12/2019</a:t>
            </a:fld>
            <a:endParaRPr lang="en-AU" altLang="en-US"/>
          </a:p>
        </p:txBody>
      </p:sp>
      <p:sp>
        <p:nvSpPr>
          <p:cNvPr id="8" name="Rectangle 5">
            <a:extLst>
              <a:ext uri="{FF2B5EF4-FFF2-40B4-BE49-F238E27FC236}">
                <a16:creationId xmlns:a16="http://schemas.microsoft.com/office/drawing/2014/main" xmlns="" id="{88C07F3A-B983-462F-9B1F-7B4B373A57F6}"/>
              </a:ext>
            </a:extLst>
          </p:cNvPr>
          <p:cNvSpPr>
            <a:spLocks noGrp="1" noChangeArrowheads="1"/>
          </p:cNvSpPr>
          <p:nvPr>
            <p:ph type="ftr" sz="quarter" idx="11"/>
          </p:nvPr>
        </p:nvSpPr>
        <p:spPr>
          <a:ln/>
        </p:spPr>
        <p:txBody>
          <a:bodyPr/>
          <a:lstStyle>
            <a:lvl1pPr>
              <a:defRPr/>
            </a:lvl1pPr>
          </a:lstStyle>
          <a:p>
            <a:pPr>
              <a:defRPr/>
            </a:pPr>
            <a:endParaRPr lang="en-AU" altLang="en-US"/>
          </a:p>
        </p:txBody>
      </p:sp>
      <p:sp>
        <p:nvSpPr>
          <p:cNvPr id="9" name="Rectangle 6">
            <a:extLst>
              <a:ext uri="{FF2B5EF4-FFF2-40B4-BE49-F238E27FC236}">
                <a16:creationId xmlns:a16="http://schemas.microsoft.com/office/drawing/2014/main" xmlns="" id="{9173686B-FE85-46FE-B50A-D46C8BB63820}"/>
              </a:ext>
            </a:extLst>
          </p:cNvPr>
          <p:cNvSpPr>
            <a:spLocks noGrp="1" noChangeArrowheads="1"/>
          </p:cNvSpPr>
          <p:nvPr>
            <p:ph type="sldNum" sz="quarter" idx="12"/>
          </p:nvPr>
        </p:nvSpPr>
        <p:spPr>
          <a:ln/>
        </p:spPr>
        <p:txBody>
          <a:bodyPr/>
          <a:lstStyle>
            <a:lvl1pPr>
              <a:defRPr/>
            </a:lvl1pPr>
          </a:lstStyle>
          <a:p>
            <a:fld id="{2E041A32-CBBB-49C5-B7EF-F87BB1443BCC}" type="slidenum">
              <a:rPr lang="en-AU" altLang="en-US"/>
              <a:pPr/>
              <a:t>‹#›</a:t>
            </a:fld>
            <a:endParaRPr lang="en-AU" altLang="en-US"/>
          </a:p>
        </p:txBody>
      </p:sp>
    </p:spTree>
    <p:extLst>
      <p:ext uri="{BB962C8B-B14F-4D97-AF65-F5344CB8AC3E}">
        <p14:creationId xmlns:p14="http://schemas.microsoft.com/office/powerpoint/2010/main" val="9521468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4">
            <a:extLst>
              <a:ext uri="{FF2B5EF4-FFF2-40B4-BE49-F238E27FC236}">
                <a16:creationId xmlns:a16="http://schemas.microsoft.com/office/drawing/2014/main" xmlns="" id="{786A9589-69FE-43B7-84DD-FC047C909EAA}"/>
              </a:ext>
            </a:extLst>
          </p:cNvPr>
          <p:cNvSpPr>
            <a:spLocks noGrp="1" noChangeArrowheads="1"/>
          </p:cNvSpPr>
          <p:nvPr>
            <p:ph type="dt" sz="half" idx="10"/>
          </p:nvPr>
        </p:nvSpPr>
        <p:spPr>
          <a:ln/>
        </p:spPr>
        <p:txBody>
          <a:bodyPr/>
          <a:lstStyle>
            <a:lvl1pPr>
              <a:defRPr/>
            </a:lvl1pPr>
          </a:lstStyle>
          <a:p>
            <a:pPr>
              <a:defRPr/>
            </a:pPr>
            <a:fld id="{D8F17E3A-DF8D-4DCF-9215-A6F1BE30764F}" type="datetimeFigureOut">
              <a:rPr lang="en-AU" altLang="en-US"/>
              <a:pPr>
                <a:defRPr/>
              </a:pPr>
              <a:t>2/12/2019</a:t>
            </a:fld>
            <a:endParaRPr lang="en-AU" altLang="en-US"/>
          </a:p>
        </p:txBody>
      </p:sp>
      <p:sp>
        <p:nvSpPr>
          <p:cNvPr id="4" name="Rectangle 5">
            <a:extLst>
              <a:ext uri="{FF2B5EF4-FFF2-40B4-BE49-F238E27FC236}">
                <a16:creationId xmlns:a16="http://schemas.microsoft.com/office/drawing/2014/main" xmlns="" id="{E4A29953-B5C5-40E3-8D54-E17BB7FB11D7}"/>
              </a:ext>
            </a:extLst>
          </p:cNvPr>
          <p:cNvSpPr>
            <a:spLocks noGrp="1" noChangeArrowheads="1"/>
          </p:cNvSpPr>
          <p:nvPr>
            <p:ph type="ftr" sz="quarter" idx="11"/>
          </p:nvPr>
        </p:nvSpPr>
        <p:spPr>
          <a:ln/>
        </p:spPr>
        <p:txBody>
          <a:bodyPr/>
          <a:lstStyle>
            <a:lvl1pPr>
              <a:defRPr/>
            </a:lvl1pPr>
          </a:lstStyle>
          <a:p>
            <a:pPr>
              <a:defRPr/>
            </a:pPr>
            <a:endParaRPr lang="en-AU" altLang="en-US"/>
          </a:p>
        </p:txBody>
      </p:sp>
      <p:sp>
        <p:nvSpPr>
          <p:cNvPr id="5" name="Rectangle 6">
            <a:extLst>
              <a:ext uri="{FF2B5EF4-FFF2-40B4-BE49-F238E27FC236}">
                <a16:creationId xmlns:a16="http://schemas.microsoft.com/office/drawing/2014/main" xmlns="" id="{B85C94F8-4062-4BA8-A7F6-992A570F6DF1}"/>
              </a:ext>
            </a:extLst>
          </p:cNvPr>
          <p:cNvSpPr>
            <a:spLocks noGrp="1" noChangeArrowheads="1"/>
          </p:cNvSpPr>
          <p:nvPr>
            <p:ph type="sldNum" sz="quarter" idx="12"/>
          </p:nvPr>
        </p:nvSpPr>
        <p:spPr>
          <a:ln/>
        </p:spPr>
        <p:txBody>
          <a:bodyPr/>
          <a:lstStyle>
            <a:lvl1pPr>
              <a:defRPr/>
            </a:lvl1pPr>
          </a:lstStyle>
          <a:p>
            <a:fld id="{3C90B2F9-6A2D-41A6-90E4-BE322C425F67}" type="slidenum">
              <a:rPr lang="en-AU" altLang="en-US"/>
              <a:pPr/>
              <a:t>‹#›</a:t>
            </a:fld>
            <a:endParaRPr lang="en-AU" altLang="en-US"/>
          </a:p>
        </p:txBody>
      </p:sp>
    </p:spTree>
    <p:extLst>
      <p:ext uri="{BB962C8B-B14F-4D97-AF65-F5344CB8AC3E}">
        <p14:creationId xmlns:p14="http://schemas.microsoft.com/office/powerpoint/2010/main" val="17477688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xmlns="" id="{D8BBA262-8619-49A0-8B7D-5EF95D16F47C}"/>
              </a:ext>
            </a:extLst>
          </p:cNvPr>
          <p:cNvSpPr>
            <a:spLocks noGrp="1" noChangeArrowheads="1"/>
          </p:cNvSpPr>
          <p:nvPr>
            <p:ph type="dt" sz="half" idx="10"/>
          </p:nvPr>
        </p:nvSpPr>
        <p:spPr>
          <a:ln/>
        </p:spPr>
        <p:txBody>
          <a:bodyPr/>
          <a:lstStyle>
            <a:lvl1pPr>
              <a:defRPr/>
            </a:lvl1pPr>
          </a:lstStyle>
          <a:p>
            <a:pPr>
              <a:defRPr/>
            </a:pPr>
            <a:fld id="{D2BEFB03-B43E-4978-9F52-31F296A1EC5C}" type="datetimeFigureOut">
              <a:rPr lang="en-AU" altLang="en-US"/>
              <a:pPr>
                <a:defRPr/>
              </a:pPr>
              <a:t>2/12/2019</a:t>
            </a:fld>
            <a:endParaRPr lang="en-AU" altLang="en-US"/>
          </a:p>
        </p:txBody>
      </p:sp>
      <p:sp>
        <p:nvSpPr>
          <p:cNvPr id="3" name="Rectangle 5">
            <a:extLst>
              <a:ext uri="{FF2B5EF4-FFF2-40B4-BE49-F238E27FC236}">
                <a16:creationId xmlns:a16="http://schemas.microsoft.com/office/drawing/2014/main" xmlns="" id="{9D3AF7CA-BF19-43EB-8622-6CBF147F7B1F}"/>
              </a:ext>
            </a:extLst>
          </p:cNvPr>
          <p:cNvSpPr>
            <a:spLocks noGrp="1" noChangeArrowheads="1"/>
          </p:cNvSpPr>
          <p:nvPr>
            <p:ph type="ftr" sz="quarter" idx="11"/>
          </p:nvPr>
        </p:nvSpPr>
        <p:spPr>
          <a:ln/>
        </p:spPr>
        <p:txBody>
          <a:bodyPr/>
          <a:lstStyle>
            <a:lvl1pPr>
              <a:defRPr/>
            </a:lvl1pPr>
          </a:lstStyle>
          <a:p>
            <a:pPr>
              <a:defRPr/>
            </a:pPr>
            <a:endParaRPr lang="en-AU" altLang="en-US"/>
          </a:p>
        </p:txBody>
      </p:sp>
      <p:sp>
        <p:nvSpPr>
          <p:cNvPr id="4" name="Rectangle 6">
            <a:extLst>
              <a:ext uri="{FF2B5EF4-FFF2-40B4-BE49-F238E27FC236}">
                <a16:creationId xmlns:a16="http://schemas.microsoft.com/office/drawing/2014/main" xmlns="" id="{4E696A89-9DB5-4AF8-BE94-FDA60D5E9247}"/>
              </a:ext>
            </a:extLst>
          </p:cNvPr>
          <p:cNvSpPr>
            <a:spLocks noGrp="1" noChangeArrowheads="1"/>
          </p:cNvSpPr>
          <p:nvPr>
            <p:ph type="sldNum" sz="quarter" idx="12"/>
          </p:nvPr>
        </p:nvSpPr>
        <p:spPr>
          <a:ln/>
        </p:spPr>
        <p:txBody>
          <a:bodyPr/>
          <a:lstStyle>
            <a:lvl1pPr>
              <a:defRPr/>
            </a:lvl1pPr>
          </a:lstStyle>
          <a:p>
            <a:fld id="{EBE3F723-CCD9-4D5A-BB20-404A4B49DF80}" type="slidenum">
              <a:rPr lang="en-AU" altLang="en-US"/>
              <a:pPr/>
              <a:t>‹#›</a:t>
            </a:fld>
            <a:endParaRPr lang="en-AU" altLang="en-US"/>
          </a:p>
        </p:txBody>
      </p:sp>
    </p:spTree>
    <p:extLst>
      <p:ext uri="{BB962C8B-B14F-4D97-AF65-F5344CB8AC3E}">
        <p14:creationId xmlns:p14="http://schemas.microsoft.com/office/powerpoint/2010/main" val="3254693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Rectangle 4">
            <a:extLst>
              <a:ext uri="{FF2B5EF4-FFF2-40B4-BE49-F238E27FC236}">
                <a16:creationId xmlns:a16="http://schemas.microsoft.com/office/drawing/2014/main" xmlns="" id="{F4E085D2-A79F-498B-85DD-A0A8011FE322}"/>
              </a:ext>
            </a:extLst>
          </p:cNvPr>
          <p:cNvSpPr>
            <a:spLocks noGrp="1" noChangeArrowheads="1"/>
          </p:cNvSpPr>
          <p:nvPr>
            <p:ph type="dt" sz="half" idx="10"/>
          </p:nvPr>
        </p:nvSpPr>
        <p:spPr>
          <a:ln/>
        </p:spPr>
        <p:txBody>
          <a:bodyPr/>
          <a:lstStyle>
            <a:lvl1pPr>
              <a:defRPr/>
            </a:lvl1pPr>
          </a:lstStyle>
          <a:p>
            <a:pPr>
              <a:defRPr/>
            </a:pPr>
            <a:fld id="{B4B98DF9-603A-4EEC-9A5A-B173179949E7}" type="datetimeFigureOut">
              <a:rPr lang="en-AU" altLang="en-US"/>
              <a:pPr>
                <a:defRPr/>
              </a:pPr>
              <a:t>2/12/2019</a:t>
            </a:fld>
            <a:endParaRPr lang="en-AU" altLang="en-US"/>
          </a:p>
        </p:txBody>
      </p:sp>
      <p:sp>
        <p:nvSpPr>
          <p:cNvPr id="6" name="Rectangle 5">
            <a:extLst>
              <a:ext uri="{FF2B5EF4-FFF2-40B4-BE49-F238E27FC236}">
                <a16:creationId xmlns:a16="http://schemas.microsoft.com/office/drawing/2014/main" xmlns="" id="{3B3612FA-F712-4DD3-878B-500BCA44F17C}"/>
              </a:ext>
            </a:extLst>
          </p:cNvPr>
          <p:cNvSpPr>
            <a:spLocks noGrp="1" noChangeArrowheads="1"/>
          </p:cNvSpPr>
          <p:nvPr>
            <p:ph type="ftr" sz="quarter" idx="11"/>
          </p:nvPr>
        </p:nvSpPr>
        <p:spPr>
          <a:ln/>
        </p:spPr>
        <p:txBody>
          <a:bodyPr/>
          <a:lstStyle>
            <a:lvl1pPr>
              <a:defRPr/>
            </a:lvl1pPr>
          </a:lstStyle>
          <a:p>
            <a:pPr>
              <a:defRPr/>
            </a:pPr>
            <a:endParaRPr lang="en-AU" altLang="en-US"/>
          </a:p>
        </p:txBody>
      </p:sp>
      <p:sp>
        <p:nvSpPr>
          <p:cNvPr id="7" name="Rectangle 6">
            <a:extLst>
              <a:ext uri="{FF2B5EF4-FFF2-40B4-BE49-F238E27FC236}">
                <a16:creationId xmlns:a16="http://schemas.microsoft.com/office/drawing/2014/main" xmlns="" id="{3163F5FF-4486-471C-B02E-DC3B70B00560}"/>
              </a:ext>
            </a:extLst>
          </p:cNvPr>
          <p:cNvSpPr>
            <a:spLocks noGrp="1" noChangeArrowheads="1"/>
          </p:cNvSpPr>
          <p:nvPr>
            <p:ph type="sldNum" sz="quarter" idx="12"/>
          </p:nvPr>
        </p:nvSpPr>
        <p:spPr>
          <a:ln/>
        </p:spPr>
        <p:txBody>
          <a:bodyPr/>
          <a:lstStyle>
            <a:lvl1pPr>
              <a:defRPr/>
            </a:lvl1pPr>
          </a:lstStyle>
          <a:p>
            <a:fld id="{43569B5B-A22D-4651-A88C-ACD81AD735D0}" type="slidenum">
              <a:rPr lang="en-AU" altLang="en-US"/>
              <a:pPr/>
              <a:t>‹#›</a:t>
            </a:fld>
            <a:endParaRPr lang="en-AU" altLang="en-US"/>
          </a:p>
        </p:txBody>
      </p:sp>
    </p:spTree>
    <p:extLst>
      <p:ext uri="{BB962C8B-B14F-4D97-AF65-F5344CB8AC3E}">
        <p14:creationId xmlns:p14="http://schemas.microsoft.com/office/powerpoint/2010/main" val="17910606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Rectangle 4">
            <a:extLst>
              <a:ext uri="{FF2B5EF4-FFF2-40B4-BE49-F238E27FC236}">
                <a16:creationId xmlns:a16="http://schemas.microsoft.com/office/drawing/2014/main" xmlns="" id="{7453C5E9-422E-4811-9B5B-1A7B35A75B1F}"/>
              </a:ext>
            </a:extLst>
          </p:cNvPr>
          <p:cNvSpPr>
            <a:spLocks noGrp="1" noChangeArrowheads="1"/>
          </p:cNvSpPr>
          <p:nvPr>
            <p:ph type="dt" sz="half" idx="10"/>
          </p:nvPr>
        </p:nvSpPr>
        <p:spPr>
          <a:ln/>
        </p:spPr>
        <p:txBody>
          <a:bodyPr/>
          <a:lstStyle>
            <a:lvl1pPr>
              <a:defRPr/>
            </a:lvl1pPr>
          </a:lstStyle>
          <a:p>
            <a:pPr>
              <a:defRPr/>
            </a:pPr>
            <a:fld id="{702F346A-5902-460B-AC9B-4A18AFC1ACCE}" type="datetimeFigureOut">
              <a:rPr lang="en-AU" altLang="en-US"/>
              <a:pPr>
                <a:defRPr/>
              </a:pPr>
              <a:t>2/12/2019</a:t>
            </a:fld>
            <a:endParaRPr lang="en-AU" altLang="en-US"/>
          </a:p>
        </p:txBody>
      </p:sp>
      <p:sp>
        <p:nvSpPr>
          <p:cNvPr id="6" name="Rectangle 5">
            <a:extLst>
              <a:ext uri="{FF2B5EF4-FFF2-40B4-BE49-F238E27FC236}">
                <a16:creationId xmlns:a16="http://schemas.microsoft.com/office/drawing/2014/main" xmlns="" id="{34C6AC4F-D01D-499F-AEBB-39E39DAF57A2}"/>
              </a:ext>
            </a:extLst>
          </p:cNvPr>
          <p:cNvSpPr>
            <a:spLocks noGrp="1" noChangeArrowheads="1"/>
          </p:cNvSpPr>
          <p:nvPr>
            <p:ph type="ftr" sz="quarter" idx="11"/>
          </p:nvPr>
        </p:nvSpPr>
        <p:spPr>
          <a:ln/>
        </p:spPr>
        <p:txBody>
          <a:bodyPr/>
          <a:lstStyle>
            <a:lvl1pPr>
              <a:defRPr/>
            </a:lvl1pPr>
          </a:lstStyle>
          <a:p>
            <a:pPr>
              <a:defRPr/>
            </a:pPr>
            <a:endParaRPr lang="en-AU" altLang="en-US"/>
          </a:p>
        </p:txBody>
      </p:sp>
      <p:sp>
        <p:nvSpPr>
          <p:cNvPr id="7" name="Rectangle 6">
            <a:extLst>
              <a:ext uri="{FF2B5EF4-FFF2-40B4-BE49-F238E27FC236}">
                <a16:creationId xmlns:a16="http://schemas.microsoft.com/office/drawing/2014/main" xmlns="" id="{70C727C2-E82C-45DF-985A-546A1D7253D5}"/>
              </a:ext>
            </a:extLst>
          </p:cNvPr>
          <p:cNvSpPr>
            <a:spLocks noGrp="1" noChangeArrowheads="1"/>
          </p:cNvSpPr>
          <p:nvPr>
            <p:ph type="sldNum" sz="quarter" idx="12"/>
          </p:nvPr>
        </p:nvSpPr>
        <p:spPr>
          <a:ln/>
        </p:spPr>
        <p:txBody>
          <a:bodyPr/>
          <a:lstStyle>
            <a:lvl1pPr>
              <a:defRPr/>
            </a:lvl1pPr>
          </a:lstStyle>
          <a:p>
            <a:fld id="{EC682B4E-05CD-4485-829E-8D3A483EC4A1}" type="slidenum">
              <a:rPr lang="en-AU" altLang="en-US"/>
              <a:pPr/>
              <a:t>‹#›</a:t>
            </a:fld>
            <a:endParaRPr lang="en-AU" altLang="en-US"/>
          </a:p>
        </p:txBody>
      </p:sp>
    </p:spTree>
    <p:extLst>
      <p:ext uri="{BB962C8B-B14F-4D97-AF65-F5344CB8AC3E}">
        <p14:creationId xmlns:p14="http://schemas.microsoft.com/office/powerpoint/2010/main" val="18804997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xmlns="" id="{61AF19AA-6BE3-4CD7-874C-59BF1490FAB5}"/>
              </a:ext>
            </a:extLst>
          </p:cNvPr>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 uri="{FAA26D3D-D897-4be2-8F04-BA451C77F1D7}"/>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1027" name="Rectangle 3">
            <a:extLst>
              <a:ext uri="{FF2B5EF4-FFF2-40B4-BE49-F238E27FC236}">
                <a16:creationId xmlns:a16="http://schemas.microsoft.com/office/drawing/2014/main" xmlns="" id="{DF36385C-D843-447F-B69A-C96A5B733790}"/>
              </a:ext>
            </a:extLst>
          </p:cNvPr>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 uri="{FAA26D3D-D897-4be2-8F04-BA451C77F1D7}"/>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1028" name="Rectangle 4">
            <a:extLst>
              <a:ext uri="{FF2B5EF4-FFF2-40B4-BE49-F238E27FC236}">
                <a16:creationId xmlns:a16="http://schemas.microsoft.com/office/drawing/2014/main" xmlns="" id="{AC2BA600-09A9-4809-8122-380927C36F9E}"/>
              </a:ext>
            </a:extLst>
          </p:cNvPr>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smtClean="0">
                <a:latin typeface="Arial" charset="0"/>
              </a:defRPr>
            </a:lvl1pPr>
          </a:lstStyle>
          <a:p>
            <a:pPr>
              <a:defRPr/>
            </a:pPr>
            <a:fld id="{738DA136-DA9D-4D41-8AA1-902C1D25737B}" type="datetimeFigureOut">
              <a:rPr lang="en-AU" altLang="en-US"/>
              <a:pPr>
                <a:defRPr/>
              </a:pPr>
              <a:t>2/12/2019</a:t>
            </a:fld>
            <a:endParaRPr lang="en-AU" altLang="en-US"/>
          </a:p>
        </p:txBody>
      </p:sp>
      <p:sp>
        <p:nvSpPr>
          <p:cNvPr id="1029" name="Rectangle 5">
            <a:extLst>
              <a:ext uri="{FF2B5EF4-FFF2-40B4-BE49-F238E27FC236}">
                <a16:creationId xmlns:a16="http://schemas.microsoft.com/office/drawing/2014/main" xmlns="" id="{1B5B968B-E7EB-4AB7-930B-5AA68F2F8C94}"/>
              </a:ext>
            </a:extLst>
          </p:cNvPr>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smtClean="0">
                <a:latin typeface="Arial" charset="0"/>
              </a:defRPr>
            </a:lvl1pPr>
          </a:lstStyle>
          <a:p>
            <a:pPr>
              <a:defRPr/>
            </a:pPr>
            <a:endParaRPr lang="en-AU" altLang="en-US"/>
          </a:p>
        </p:txBody>
      </p:sp>
      <p:sp>
        <p:nvSpPr>
          <p:cNvPr id="1030" name="Rectangle 6">
            <a:extLst>
              <a:ext uri="{FF2B5EF4-FFF2-40B4-BE49-F238E27FC236}">
                <a16:creationId xmlns:a16="http://schemas.microsoft.com/office/drawing/2014/main" xmlns="" id="{160A2F1C-466F-4245-A064-743B854208ED}"/>
              </a:ext>
            </a:extLst>
          </p:cNvPr>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lvl1pPr>
          </a:lstStyle>
          <a:p>
            <a:fld id="{8C1FBD4F-3E7C-4AAE-B913-DC8EA3E91534}" type="slidenum">
              <a:rPr lang="en-AU" altLang="en-US"/>
              <a:pPr/>
              <a:t>‹#›</a:t>
            </a:fld>
            <a:endParaRPr lang="en-AU" altLang="en-US"/>
          </a:p>
        </p:txBody>
      </p:sp>
      <p:pic>
        <p:nvPicPr>
          <p:cNvPr id="1031" name="Picture 10" descr="LTD_TUOM_4COL">
            <a:extLst>
              <a:ext uri="{FF2B5EF4-FFF2-40B4-BE49-F238E27FC236}">
                <a16:creationId xmlns:a16="http://schemas.microsoft.com/office/drawing/2014/main" xmlns="" id="{6A639777-096E-4235-8282-04D20EEA3AFC}"/>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018338" y="5949950"/>
            <a:ext cx="1946275"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2" name="Picture 1">
            <a:extLst>
              <a:ext uri="{FF2B5EF4-FFF2-40B4-BE49-F238E27FC236}">
                <a16:creationId xmlns:a16="http://schemas.microsoft.com/office/drawing/2014/main" xmlns="" id="{6B7DDAE4-003A-4C98-A6B9-DB1205530959}"/>
              </a:ext>
            </a:extLst>
          </p:cNvPr>
          <p:cNvPicPr>
            <a:picLocks noChangeAspect="1"/>
          </p:cNvPicPr>
          <p:nvPr/>
        </p:nvPicPr>
        <p:blipFill>
          <a:blip r:embed="rId16">
            <a:extLst>
              <a:ext uri="{28A0092B-C50C-407E-A947-70E740481C1C}">
                <a14:useLocalDpi xmlns:a14="http://schemas.microsoft.com/office/drawing/2010/main" val="0"/>
              </a:ext>
            </a:extLst>
          </a:blip>
          <a:srcRect/>
          <a:stretch>
            <a:fillRect/>
          </a:stretch>
        </p:blipFill>
        <p:spPr bwMode="auto">
          <a:xfrm>
            <a:off x="250825" y="5589588"/>
            <a:ext cx="2081213" cy="1163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000" r:id="rId1"/>
    <p:sldLayoutId id="2147484001" r:id="rId2"/>
    <p:sldLayoutId id="2147484002" r:id="rId3"/>
    <p:sldLayoutId id="2147484003" r:id="rId4"/>
    <p:sldLayoutId id="2147484004" r:id="rId5"/>
    <p:sldLayoutId id="2147484005" r:id="rId6"/>
    <p:sldLayoutId id="2147484006" r:id="rId7"/>
    <p:sldLayoutId id="2147484007" r:id="rId8"/>
    <p:sldLayoutId id="2147484008" r:id="rId9"/>
    <p:sldLayoutId id="2147484009" r:id="rId10"/>
    <p:sldLayoutId id="2147484010" r:id="rId11"/>
    <p:sldLayoutId id="2147484011" r:id="rId12"/>
    <p:sldLayoutId id="2147484012" r:id="rId13"/>
  </p:sldLayoutIdLst>
  <p:txStyles>
    <p:titleStyle>
      <a:lvl1pPr algn="ctr" rtl="0" eaLnBrk="0" fontAlgn="base" hangingPunct="0">
        <a:spcBef>
          <a:spcPct val="0"/>
        </a:spcBef>
        <a:spcAft>
          <a:spcPct val="0"/>
        </a:spcAft>
        <a:defRPr sz="4400">
          <a:solidFill>
            <a:srgbClr val="6D009D"/>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rgbClr val="6D009D"/>
          </a:solidFill>
          <a:latin typeface="Arial" charset="0"/>
          <a:ea typeface="ＭＳ Ｐゴシック" charset="0"/>
          <a:cs typeface="ＭＳ Ｐゴシック" charset="0"/>
        </a:defRPr>
      </a:lvl2pPr>
      <a:lvl3pPr algn="ctr" rtl="0" eaLnBrk="0" fontAlgn="base" hangingPunct="0">
        <a:spcBef>
          <a:spcPct val="0"/>
        </a:spcBef>
        <a:spcAft>
          <a:spcPct val="0"/>
        </a:spcAft>
        <a:defRPr sz="4400">
          <a:solidFill>
            <a:srgbClr val="6D009D"/>
          </a:solidFill>
          <a:latin typeface="Arial" charset="0"/>
          <a:ea typeface="ＭＳ Ｐゴシック" charset="0"/>
          <a:cs typeface="ＭＳ Ｐゴシック" charset="0"/>
        </a:defRPr>
      </a:lvl3pPr>
      <a:lvl4pPr algn="ctr" rtl="0" eaLnBrk="0" fontAlgn="base" hangingPunct="0">
        <a:spcBef>
          <a:spcPct val="0"/>
        </a:spcBef>
        <a:spcAft>
          <a:spcPct val="0"/>
        </a:spcAft>
        <a:defRPr sz="4400">
          <a:solidFill>
            <a:srgbClr val="6D009D"/>
          </a:solidFill>
          <a:latin typeface="Arial" charset="0"/>
          <a:ea typeface="ＭＳ Ｐゴシック" charset="0"/>
          <a:cs typeface="ＭＳ Ｐゴシック" charset="0"/>
        </a:defRPr>
      </a:lvl4pPr>
      <a:lvl5pPr algn="ctr" rtl="0" eaLnBrk="0" fontAlgn="base" hangingPunct="0">
        <a:spcBef>
          <a:spcPct val="0"/>
        </a:spcBef>
        <a:spcAft>
          <a:spcPct val="0"/>
        </a:spcAft>
        <a:defRPr sz="4400">
          <a:solidFill>
            <a:srgbClr val="6D009D"/>
          </a:solidFill>
          <a:latin typeface="Arial" charset="0"/>
          <a:ea typeface="ＭＳ Ｐゴシック" charset="0"/>
          <a:cs typeface="ＭＳ Ｐゴシック" charset="0"/>
        </a:defRPr>
      </a:lvl5pPr>
      <a:lvl6pPr marL="457200" algn="ctr" rtl="0" eaLnBrk="1" fontAlgn="base" hangingPunct="1">
        <a:spcBef>
          <a:spcPct val="0"/>
        </a:spcBef>
        <a:spcAft>
          <a:spcPct val="0"/>
        </a:spcAft>
        <a:defRPr sz="4400">
          <a:solidFill>
            <a:srgbClr val="6D009D"/>
          </a:solidFill>
          <a:latin typeface="Arial" charset="0"/>
        </a:defRPr>
      </a:lvl6pPr>
      <a:lvl7pPr marL="914400" algn="ctr" rtl="0" eaLnBrk="1" fontAlgn="base" hangingPunct="1">
        <a:spcBef>
          <a:spcPct val="0"/>
        </a:spcBef>
        <a:spcAft>
          <a:spcPct val="0"/>
        </a:spcAft>
        <a:defRPr sz="4400">
          <a:solidFill>
            <a:srgbClr val="6D009D"/>
          </a:solidFill>
          <a:latin typeface="Arial" charset="0"/>
        </a:defRPr>
      </a:lvl7pPr>
      <a:lvl8pPr marL="1371600" algn="ctr" rtl="0" eaLnBrk="1" fontAlgn="base" hangingPunct="1">
        <a:spcBef>
          <a:spcPct val="0"/>
        </a:spcBef>
        <a:spcAft>
          <a:spcPct val="0"/>
        </a:spcAft>
        <a:defRPr sz="4400">
          <a:solidFill>
            <a:srgbClr val="6D009D"/>
          </a:solidFill>
          <a:latin typeface="Arial" charset="0"/>
        </a:defRPr>
      </a:lvl8pPr>
      <a:lvl9pPr marL="1828800" algn="ctr" rtl="0" eaLnBrk="1" fontAlgn="base" hangingPunct="1">
        <a:spcBef>
          <a:spcPct val="0"/>
        </a:spcBef>
        <a:spcAft>
          <a:spcPct val="0"/>
        </a:spcAft>
        <a:defRPr sz="4400">
          <a:solidFill>
            <a:srgbClr val="6D009D"/>
          </a:solidFill>
          <a:latin typeface="Arial" charset="0"/>
        </a:defRPr>
      </a:lvl9pPr>
    </p:titleStyle>
    <p:bodyStyle>
      <a:lvl1pPr marL="342900" indent="-342900" algn="l" rtl="0" eaLnBrk="0" fontAlgn="base" hangingPunct="0">
        <a:spcBef>
          <a:spcPct val="20000"/>
        </a:spcBef>
        <a:spcAft>
          <a:spcPct val="0"/>
        </a:spcAft>
        <a:buClr>
          <a:srgbClr val="6D009D"/>
        </a:buClr>
        <a:buChar char="•"/>
        <a:defRPr sz="3200">
          <a:solidFill>
            <a:srgbClr val="5F5F5F"/>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lr>
          <a:srgbClr val="6D009D"/>
        </a:buClr>
        <a:buChar char="–"/>
        <a:defRPr sz="2800">
          <a:solidFill>
            <a:srgbClr val="5F5F5F"/>
          </a:solidFill>
          <a:latin typeface="+mn-lt"/>
          <a:ea typeface="ＭＳ Ｐゴシック" charset="0"/>
        </a:defRPr>
      </a:lvl2pPr>
      <a:lvl3pPr marL="1143000" indent="-228600" algn="l" rtl="0" eaLnBrk="0" fontAlgn="base" hangingPunct="0">
        <a:spcBef>
          <a:spcPct val="20000"/>
        </a:spcBef>
        <a:spcAft>
          <a:spcPct val="0"/>
        </a:spcAft>
        <a:buClr>
          <a:srgbClr val="6D009D"/>
        </a:buClr>
        <a:buChar char="•"/>
        <a:defRPr sz="2400">
          <a:solidFill>
            <a:srgbClr val="5F5F5F"/>
          </a:solidFill>
          <a:latin typeface="+mn-lt"/>
          <a:ea typeface="ＭＳ Ｐゴシック" charset="0"/>
        </a:defRPr>
      </a:lvl3pPr>
      <a:lvl4pPr marL="1600200" indent="-228600" algn="l" rtl="0" eaLnBrk="0" fontAlgn="base" hangingPunct="0">
        <a:spcBef>
          <a:spcPct val="20000"/>
        </a:spcBef>
        <a:spcAft>
          <a:spcPct val="0"/>
        </a:spcAft>
        <a:buClr>
          <a:srgbClr val="6D009D"/>
        </a:buClr>
        <a:buChar char="–"/>
        <a:defRPr sz="2000">
          <a:solidFill>
            <a:srgbClr val="5F5F5F"/>
          </a:solidFill>
          <a:latin typeface="+mn-lt"/>
          <a:ea typeface="ＭＳ Ｐゴシック" charset="0"/>
        </a:defRPr>
      </a:lvl4pPr>
      <a:lvl5pPr marL="2057400" indent="-228600" algn="l" rtl="0" eaLnBrk="0" fontAlgn="base" hangingPunct="0">
        <a:spcBef>
          <a:spcPct val="20000"/>
        </a:spcBef>
        <a:spcAft>
          <a:spcPct val="0"/>
        </a:spcAft>
        <a:buClr>
          <a:srgbClr val="6D009D"/>
        </a:buClr>
        <a:buChar char="»"/>
        <a:defRPr sz="2000">
          <a:solidFill>
            <a:srgbClr val="5F5F5F"/>
          </a:solidFill>
          <a:latin typeface="+mn-lt"/>
          <a:ea typeface="ＭＳ Ｐゴシック" charset="0"/>
        </a:defRPr>
      </a:lvl5pPr>
      <a:lvl6pPr marL="2514600" indent="-228600" algn="l" rtl="0" eaLnBrk="1" fontAlgn="base" hangingPunct="1">
        <a:spcBef>
          <a:spcPct val="20000"/>
        </a:spcBef>
        <a:spcAft>
          <a:spcPct val="0"/>
        </a:spcAft>
        <a:buClr>
          <a:srgbClr val="6D009D"/>
        </a:buClr>
        <a:buChar char="»"/>
        <a:defRPr sz="2000">
          <a:solidFill>
            <a:srgbClr val="5F5F5F"/>
          </a:solidFill>
          <a:latin typeface="+mn-lt"/>
        </a:defRPr>
      </a:lvl6pPr>
      <a:lvl7pPr marL="2971800" indent="-228600" algn="l" rtl="0" eaLnBrk="1" fontAlgn="base" hangingPunct="1">
        <a:spcBef>
          <a:spcPct val="20000"/>
        </a:spcBef>
        <a:spcAft>
          <a:spcPct val="0"/>
        </a:spcAft>
        <a:buClr>
          <a:srgbClr val="6D009D"/>
        </a:buClr>
        <a:buChar char="»"/>
        <a:defRPr sz="2000">
          <a:solidFill>
            <a:srgbClr val="5F5F5F"/>
          </a:solidFill>
          <a:latin typeface="+mn-lt"/>
        </a:defRPr>
      </a:lvl7pPr>
      <a:lvl8pPr marL="3429000" indent="-228600" algn="l" rtl="0" eaLnBrk="1" fontAlgn="base" hangingPunct="1">
        <a:spcBef>
          <a:spcPct val="20000"/>
        </a:spcBef>
        <a:spcAft>
          <a:spcPct val="0"/>
        </a:spcAft>
        <a:buClr>
          <a:srgbClr val="6D009D"/>
        </a:buClr>
        <a:buChar char="»"/>
        <a:defRPr sz="2000">
          <a:solidFill>
            <a:srgbClr val="5F5F5F"/>
          </a:solidFill>
          <a:latin typeface="+mn-lt"/>
        </a:defRPr>
      </a:lvl8pPr>
      <a:lvl9pPr marL="3886200" indent="-228600" algn="l" rtl="0" eaLnBrk="1" fontAlgn="base" hangingPunct="1">
        <a:spcBef>
          <a:spcPct val="20000"/>
        </a:spcBef>
        <a:spcAft>
          <a:spcPct val="0"/>
        </a:spcAft>
        <a:buClr>
          <a:srgbClr val="6D009D"/>
        </a:buClr>
        <a:buChar char="»"/>
        <a:defRPr sz="2000">
          <a:solidFill>
            <a:srgbClr val="5F5F5F"/>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14.jpeg"/></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313731B-5FBB-1641-8866-23D0E8A6E686}"/>
              </a:ext>
            </a:extLst>
          </p:cNvPr>
          <p:cNvSpPr>
            <a:spLocks noGrp="1"/>
          </p:cNvSpPr>
          <p:nvPr>
            <p:ph type="title"/>
          </p:nvPr>
        </p:nvSpPr>
        <p:spPr>
          <a:xfrm>
            <a:off x="457200" y="2538004"/>
            <a:ext cx="8229600" cy="1143000"/>
          </a:xfrm>
        </p:spPr>
        <p:txBody>
          <a:bodyPr/>
          <a:lstStyle/>
          <a:p>
            <a:r>
              <a:rPr lang="en-GB" sz="3200" b="0" i="0" dirty="0">
                <a:solidFill>
                  <a:srgbClr val="000000"/>
                </a:solidFill>
                <a:effectLst/>
                <a:latin typeface="Helvetica Neue" panose="02000503000000020004" pitchFamily="2"/>
              </a:rPr>
              <a:t>What to do in the event of an earthquake</a:t>
            </a:r>
            <a:br>
              <a:rPr lang="en-GB" sz="3200" b="0" i="0" dirty="0">
                <a:solidFill>
                  <a:srgbClr val="000000"/>
                </a:solidFill>
                <a:effectLst/>
                <a:latin typeface="Helvetica Neue" panose="02000503000000020004" pitchFamily="2"/>
              </a:rPr>
            </a:br>
            <a:r>
              <a:rPr lang="en-GB" sz="3200" b="0" i="0" dirty="0">
                <a:solidFill>
                  <a:srgbClr val="000000"/>
                </a:solidFill>
                <a:effectLst/>
                <a:latin typeface="Helvetica Neue" panose="02000503000000020004" pitchFamily="2"/>
              </a:rPr>
              <a:t>Prof A D Redmond</a:t>
            </a:r>
            <a:endParaRPr lang="en-GB" sz="3200" dirty="0">
              <a:solidFill>
                <a:srgbClr val="000000"/>
              </a:solidFill>
              <a:effectLst/>
              <a:latin typeface="Helvetica Neue" panose="02000503000000020004" pitchFamily="2"/>
            </a:endParaRPr>
          </a:p>
        </p:txBody>
      </p:sp>
    </p:spTree>
    <p:extLst>
      <p:ext uri="{BB962C8B-B14F-4D97-AF65-F5344CB8AC3E}">
        <p14:creationId xmlns:p14="http://schemas.microsoft.com/office/powerpoint/2010/main" val="1360606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0BC9A9E-85BC-4F6A-8CF2-78525701948A}"/>
              </a:ext>
            </a:extLst>
          </p:cNvPr>
          <p:cNvSpPr>
            <a:spLocks noGrp="1"/>
          </p:cNvSpPr>
          <p:nvPr>
            <p:ph type="title"/>
          </p:nvPr>
        </p:nvSpPr>
        <p:spPr>
          <a:xfrm>
            <a:off x="0" y="969684"/>
            <a:ext cx="2424545" cy="994172"/>
          </a:xfrm>
        </p:spPr>
        <p:txBody>
          <a:bodyPr>
            <a:normAutofit/>
          </a:bodyPr>
          <a:lstStyle/>
          <a:p>
            <a:r>
              <a:rPr lang="en-GB" dirty="0">
                <a:solidFill>
                  <a:srgbClr val="C00000"/>
                </a:solidFill>
              </a:rPr>
              <a:t>1990</a:t>
            </a:r>
          </a:p>
        </p:txBody>
      </p:sp>
      <p:pic>
        <p:nvPicPr>
          <p:cNvPr id="4" name="Picture 2" descr="C:\My Documents\My Pictures\Image17.jpg">
            <a:extLst>
              <a:ext uri="{FF2B5EF4-FFF2-40B4-BE49-F238E27FC236}">
                <a16:creationId xmlns:a16="http://schemas.microsoft.com/office/drawing/2014/main" xmlns="" id="{6C354522-F88E-43DB-BC86-ACE938D0B91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20818" y="438727"/>
            <a:ext cx="6523182" cy="50622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53876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565" y="857250"/>
            <a:ext cx="6858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a:extLst>
              <a:ext uri="{FF2B5EF4-FFF2-40B4-BE49-F238E27FC236}">
                <a16:creationId xmlns:a16="http://schemas.microsoft.com/office/drawing/2014/main" xmlns="" id="{C56DC25C-0891-4DE7-A3C9-E6C2EF3F6A13}"/>
              </a:ext>
            </a:extLst>
          </p:cNvPr>
          <p:cNvSpPr/>
          <p:nvPr/>
        </p:nvSpPr>
        <p:spPr>
          <a:xfrm>
            <a:off x="6858000" y="2196744"/>
            <a:ext cx="2286000" cy="2585323"/>
          </a:xfrm>
          <a:prstGeom prst="rect">
            <a:avLst/>
          </a:prstGeom>
        </p:spPr>
        <p:txBody>
          <a:bodyPr wrap="square">
            <a:spAutoFit/>
          </a:bodyPr>
          <a:lstStyle/>
          <a:p>
            <a:r>
              <a:rPr lang="en-GB" altLang="en-US" sz="1620" dirty="0">
                <a:solidFill>
                  <a:srgbClr val="C00000"/>
                </a:solidFill>
                <a:ea typeface="ＭＳ Ｐゴシック" panose="020B0600070205080204" pitchFamily="34" charset="-128"/>
              </a:rPr>
              <a:t>The emergency response can (should) merge into the development response</a:t>
            </a:r>
            <a:br>
              <a:rPr lang="en-GB" altLang="en-US" sz="1620" dirty="0">
                <a:solidFill>
                  <a:srgbClr val="C00000"/>
                </a:solidFill>
                <a:ea typeface="ＭＳ Ｐゴシック" panose="020B0600070205080204" pitchFamily="34" charset="-128"/>
              </a:rPr>
            </a:br>
            <a:r>
              <a:rPr lang="en-GB" altLang="en-US" sz="1620" dirty="0">
                <a:solidFill>
                  <a:srgbClr val="C00000"/>
                </a:solidFill>
                <a:ea typeface="ＭＳ Ｐゴシック" panose="020B0600070205080204" pitchFamily="34" charset="-128"/>
              </a:rPr>
              <a:t/>
            </a:r>
            <a:br>
              <a:rPr lang="en-GB" altLang="en-US" sz="1620" dirty="0">
                <a:solidFill>
                  <a:srgbClr val="C00000"/>
                </a:solidFill>
                <a:ea typeface="ＭＳ Ｐゴシック" panose="020B0600070205080204" pitchFamily="34" charset="-128"/>
              </a:rPr>
            </a:br>
            <a:r>
              <a:rPr lang="en-GB" altLang="en-US" sz="1620" dirty="0">
                <a:solidFill>
                  <a:srgbClr val="C00000"/>
                </a:solidFill>
                <a:ea typeface="ＭＳ Ｐゴシック" panose="020B0600070205080204" pitchFamily="34" charset="-128"/>
              </a:rPr>
              <a:t>“The UK medical response to the Sichuan earthquake”</a:t>
            </a:r>
            <a:br>
              <a:rPr lang="en-GB" altLang="en-US" sz="1620" dirty="0">
                <a:solidFill>
                  <a:srgbClr val="C00000"/>
                </a:solidFill>
                <a:ea typeface="ＭＳ Ｐゴシック" panose="020B0600070205080204" pitchFamily="34" charset="-128"/>
              </a:rPr>
            </a:br>
            <a:r>
              <a:rPr lang="en-GB" altLang="en-US" sz="1620" dirty="0">
                <a:solidFill>
                  <a:srgbClr val="C00000"/>
                </a:solidFill>
                <a:ea typeface="ＭＳ Ｐゴシック" panose="020B0600070205080204" pitchFamily="34" charset="-128"/>
              </a:rPr>
              <a:t>Redmond and Li</a:t>
            </a:r>
          </a:p>
          <a:p>
            <a:r>
              <a:rPr lang="en-GB" altLang="en-US" sz="1620" dirty="0">
                <a:solidFill>
                  <a:srgbClr val="C00000"/>
                </a:solidFill>
                <a:ea typeface="ＭＳ Ｐゴシック" panose="020B0600070205080204" pitchFamily="34" charset="-128"/>
              </a:rPr>
              <a:t> EMJ 2010</a:t>
            </a:r>
            <a:endParaRPr lang="en-GB" sz="1620" dirty="0">
              <a:solidFill>
                <a:srgbClr val="C00000"/>
              </a:solidFill>
            </a:endParaRPr>
          </a:p>
        </p:txBody>
      </p:sp>
    </p:spTree>
    <p:extLst>
      <p:ext uri="{BB962C8B-B14F-4D97-AF65-F5344CB8AC3E}">
        <p14:creationId xmlns:p14="http://schemas.microsoft.com/office/powerpoint/2010/main" val="6423043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E236A5F0-8738-D44F-B1FC-A12668C21DEA}"/>
              </a:ext>
            </a:extLst>
          </p:cNvPr>
          <p:cNvPicPr>
            <a:picLocks noChangeAspect="1"/>
          </p:cNvPicPr>
          <p:nvPr/>
        </p:nvPicPr>
        <p:blipFill>
          <a:blip r:embed="rId3"/>
          <a:stretch>
            <a:fillRect/>
          </a:stretch>
        </p:blipFill>
        <p:spPr>
          <a:xfrm>
            <a:off x="-457200" y="129556"/>
            <a:ext cx="10058400" cy="6598888"/>
          </a:xfrm>
          <a:prstGeom prst="rect">
            <a:avLst/>
          </a:prstGeom>
        </p:spPr>
      </p:pic>
    </p:spTree>
    <p:extLst>
      <p:ext uri="{BB962C8B-B14F-4D97-AF65-F5344CB8AC3E}">
        <p14:creationId xmlns:p14="http://schemas.microsoft.com/office/powerpoint/2010/main" val="11333046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52EC395-61B2-1E43-A4F6-314BF2C16849}"/>
              </a:ext>
            </a:extLst>
          </p:cNvPr>
          <p:cNvSpPr>
            <a:spLocks noGrp="1"/>
          </p:cNvSpPr>
          <p:nvPr>
            <p:ph type="title"/>
          </p:nvPr>
        </p:nvSpPr>
        <p:spPr/>
        <p:txBody>
          <a:bodyPr/>
          <a:lstStyle/>
          <a:p>
            <a:r>
              <a:rPr lang="en-GB" dirty="0"/>
              <a:t>Earthquakes don’t kill</a:t>
            </a:r>
            <a:endParaRPr lang="en-US" dirty="0"/>
          </a:p>
        </p:txBody>
      </p:sp>
      <p:sp>
        <p:nvSpPr>
          <p:cNvPr id="3" name="Content Placeholder 2">
            <a:extLst>
              <a:ext uri="{FF2B5EF4-FFF2-40B4-BE49-F238E27FC236}">
                <a16:creationId xmlns:a16="http://schemas.microsoft.com/office/drawing/2014/main" xmlns="" id="{6A2E3833-D1A3-354E-9A5C-A0A95AAC5E21}"/>
              </a:ext>
            </a:extLst>
          </p:cNvPr>
          <p:cNvSpPr>
            <a:spLocks noGrp="1"/>
          </p:cNvSpPr>
          <p:nvPr>
            <p:ph idx="1"/>
          </p:nvPr>
        </p:nvSpPr>
        <p:spPr/>
        <p:txBody>
          <a:bodyPr/>
          <a:lstStyle/>
          <a:p>
            <a:r>
              <a:rPr lang="en-GB" dirty="0"/>
              <a:t>Falling buildings kill</a:t>
            </a:r>
          </a:p>
          <a:p>
            <a:r>
              <a:rPr lang="en-GB" dirty="0"/>
              <a:t>Lack of adequate medical care kills</a:t>
            </a:r>
          </a:p>
          <a:p>
            <a:r>
              <a:rPr lang="en-GB" dirty="0"/>
              <a:t>Air traffic control failures kill</a:t>
            </a:r>
          </a:p>
          <a:p>
            <a:r>
              <a:rPr lang="en-GB" dirty="0"/>
              <a:t>Traffic control failures kill</a:t>
            </a:r>
          </a:p>
          <a:p>
            <a:endParaRPr lang="en-GB" dirty="0"/>
          </a:p>
          <a:p>
            <a:endParaRPr lang="en-GB" dirty="0"/>
          </a:p>
        </p:txBody>
      </p:sp>
    </p:spTree>
    <p:extLst>
      <p:ext uri="{BB962C8B-B14F-4D97-AF65-F5344CB8AC3E}">
        <p14:creationId xmlns:p14="http://schemas.microsoft.com/office/powerpoint/2010/main" val="12308933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a:extLst>
              <a:ext uri="{FF2B5EF4-FFF2-40B4-BE49-F238E27FC236}">
                <a16:creationId xmlns:a16="http://schemas.microsoft.com/office/drawing/2014/main" xmlns="" id="{EA467749-3A20-46AA-AB94-E4F5A4741199}"/>
              </a:ext>
            </a:extLst>
          </p:cNvPr>
          <p:cNvSpPr txBox="1">
            <a:spLocks noGrp="1"/>
          </p:cNvSpPr>
          <p:nvPr>
            <p:ph type="title"/>
          </p:nvPr>
        </p:nvSpPr>
        <p:spPr/>
        <p:txBody>
          <a:bodyPr lIns="0" tIns="0" rIns="0" bIns="0" rtlCol="0">
            <a:noAutofit/>
          </a:bodyPr>
          <a:lstStyle/>
          <a:p>
            <a:pPr marL="450215">
              <a:defRPr/>
            </a:pPr>
            <a:r>
              <a:rPr dirty="0">
                <a:solidFill>
                  <a:srgbClr val="69676C"/>
                </a:solidFill>
                <a:cs typeface="Arial"/>
              </a:rPr>
              <a:t>Earthquakes</a:t>
            </a:r>
            <a:r>
              <a:rPr spc="-15" dirty="0">
                <a:solidFill>
                  <a:srgbClr val="69676C"/>
                </a:solidFill>
                <a:cs typeface="Arial"/>
              </a:rPr>
              <a:t> </a:t>
            </a:r>
            <a:r>
              <a:rPr dirty="0">
                <a:solidFill>
                  <a:srgbClr val="69676C"/>
                </a:solidFill>
                <a:cs typeface="Arial"/>
              </a:rPr>
              <a:t>–</a:t>
            </a:r>
            <a:r>
              <a:rPr spc="-5" dirty="0">
                <a:solidFill>
                  <a:srgbClr val="69676C"/>
                </a:solidFill>
                <a:cs typeface="Arial"/>
              </a:rPr>
              <a:t> </a:t>
            </a:r>
            <a:r>
              <a:rPr dirty="0">
                <a:solidFill>
                  <a:srgbClr val="69676C"/>
                </a:solidFill>
                <a:cs typeface="Arial"/>
              </a:rPr>
              <a:t>risk </a:t>
            </a:r>
            <a:r>
              <a:rPr spc="-15" dirty="0">
                <a:solidFill>
                  <a:srgbClr val="69676C"/>
                </a:solidFill>
                <a:cs typeface="Arial"/>
              </a:rPr>
              <a:t>f</a:t>
            </a:r>
            <a:r>
              <a:rPr dirty="0">
                <a:solidFill>
                  <a:srgbClr val="69676C"/>
                </a:solidFill>
                <a:cs typeface="Arial"/>
              </a:rPr>
              <a:t>actors f</a:t>
            </a:r>
            <a:r>
              <a:rPr spc="-15" dirty="0">
                <a:solidFill>
                  <a:srgbClr val="69676C"/>
                </a:solidFill>
                <a:cs typeface="Arial"/>
              </a:rPr>
              <a:t>o</a:t>
            </a:r>
            <a:r>
              <a:rPr dirty="0">
                <a:solidFill>
                  <a:srgbClr val="69676C"/>
                </a:solidFill>
                <a:cs typeface="Arial"/>
              </a:rPr>
              <a:t>r injury</a:t>
            </a:r>
            <a:endParaRPr>
              <a:cs typeface="Arial"/>
            </a:endParaRPr>
          </a:p>
        </p:txBody>
      </p:sp>
      <p:sp>
        <p:nvSpPr>
          <p:cNvPr id="11267" name="object 3">
            <a:extLst>
              <a:ext uri="{FF2B5EF4-FFF2-40B4-BE49-F238E27FC236}">
                <a16:creationId xmlns:a16="http://schemas.microsoft.com/office/drawing/2014/main" xmlns="" id="{84FAF574-8AE1-474F-924D-FF2E2CDD9FCB}"/>
              </a:ext>
            </a:extLst>
          </p:cNvPr>
          <p:cNvSpPr>
            <a:spLocks/>
          </p:cNvSpPr>
          <p:nvPr/>
        </p:nvSpPr>
        <p:spPr bwMode="auto">
          <a:xfrm>
            <a:off x="609600" y="1752600"/>
            <a:ext cx="3886200" cy="639763"/>
          </a:xfrm>
          <a:custGeom>
            <a:avLst/>
            <a:gdLst>
              <a:gd name="T0" fmla="*/ 0 w 5181600"/>
              <a:gd name="T1" fmla="*/ 639762 h 639762"/>
              <a:gd name="T2" fmla="*/ 5181600 w 5181600"/>
              <a:gd name="T3" fmla="*/ 639762 h 639762"/>
              <a:gd name="T4" fmla="*/ 5181600 w 5181600"/>
              <a:gd name="T5" fmla="*/ 0 h 639762"/>
              <a:gd name="T6" fmla="*/ 0 w 5181600"/>
              <a:gd name="T7" fmla="*/ 0 h 639762"/>
              <a:gd name="T8" fmla="*/ 0 w 5181600"/>
              <a:gd name="T9" fmla="*/ 639762 h 639762"/>
            </a:gdLst>
            <a:ahLst/>
            <a:cxnLst>
              <a:cxn ang="0">
                <a:pos x="T0" y="T1"/>
              </a:cxn>
              <a:cxn ang="0">
                <a:pos x="T2" y="T3"/>
              </a:cxn>
              <a:cxn ang="0">
                <a:pos x="T4" y="T5"/>
              </a:cxn>
              <a:cxn ang="0">
                <a:pos x="T6" y="T7"/>
              </a:cxn>
              <a:cxn ang="0">
                <a:pos x="T8" y="T9"/>
              </a:cxn>
            </a:cxnLst>
            <a:rect l="0" t="0" r="r" b="b"/>
            <a:pathLst>
              <a:path w="5181600" h="639762">
                <a:moveTo>
                  <a:pt x="0" y="639762"/>
                </a:moveTo>
                <a:lnTo>
                  <a:pt x="5181600" y="639762"/>
                </a:lnTo>
                <a:lnTo>
                  <a:pt x="5181600" y="0"/>
                </a:lnTo>
                <a:lnTo>
                  <a:pt x="0" y="0"/>
                </a:lnTo>
                <a:lnTo>
                  <a:pt x="0" y="639762"/>
                </a:lnTo>
                <a:close/>
              </a:path>
            </a:pathLst>
          </a:custGeom>
          <a:solidFill>
            <a:srgbClr val="9CAF84"/>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4" name="object 4">
            <a:extLst>
              <a:ext uri="{FF2B5EF4-FFF2-40B4-BE49-F238E27FC236}">
                <a16:creationId xmlns:a16="http://schemas.microsoft.com/office/drawing/2014/main" xmlns="" id="{AF8D6F24-FB2B-446F-93EC-48883E108212}"/>
              </a:ext>
            </a:extLst>
          </p:cNvPr>
          <p:cNvSpPr txBox="1"/>
          <p:nvPr/>
        </p:nvSpPr>
        <p:spPr>
          <a:xfrm>
            <a:off x="193675" y="1279525"/>
            <a:ext cx="3694113" cy="1033463"/>
          </a:xfrm>
          <a:prstGeom prst="rect">
            <a:avLst/>
          </a:prstGeom>
        </p:spPr>
        <p:txBody>
          <a:bodyPr lIns="0" tIns="0" rIns="0" bIns="0"/>
          <a:lstStyle/>
          <a:p>
            <a:pPr marL="12700">
              <a:defRPr/>
            </a:pPr>
            <a:r>
              <a:rPr sz="1200" b="1" dirty="0">
                <a:solidFill>
                  <a:srgbClr val="FFFFFF"/>
                </a:solidFill>
                <a:latin typeface="Arial"/>
                <a:cs typeface="Arial"/>
              </a:rPr>
              <a:t>16</a:t>
            </a:r>
            <a:endParaRPr sz="1200">
              <a:latin typeface="Arial"/>
              <a:cs typeface="Arial"/>
            </a:endParaRPr>
          </a:p>
          <a:p>
            <a:pPr>
              <a:lnSpc>
                <a:spcPts val="750"/>
              </a:lnSpc>
              <a:spcBef>
                <a:spcPts val="42"/>
              </a:spcBef>
              <a:defRPr/>
            </a:pPr>
            <a:endParaRPr sz="750">
              <a:latin typeface="Arial" charset="0"/>
            </a:endParaRPr>
          </a:p>
          <a:p>
            <a:pPr>
              <a:lnSpc>
                <a:spcPts val="1000"/>
              </a:lnSpc>
              <a:defRPr/>
            </a:pPr>
            <a:endParaRPr sz="1000">
              <a:latin typeface="Arial" charset="0"/>
            </a:endParaRPr>
          </a:p>
          <a:p>
            <a:pPr>
              <a:lnSpc>
                <a:spcPts val="1000"/>
              </a:lnSpc>
              <a:defRPr/>
            </a:pPr>
            <a:endParaRPr sz="1000">
              <a:latin typeface="Arial" charset="0"/>
            </a:endParaRPr>
          </a:p>
          <a:p>
            <a:pPr marL="646430">
              <a:defRPr/>
            </a:pPr>
            <a:r>
              <a:rPr sz="3200" b="1" dirty="0">
                <a:solidFill>
                  <a:srgbClr val="FFFFFF"/>
                </a:solidFill>
                <a:latin typeface="Arial"/>
                <a:cs typeface="Arial"/>
              </a:rPr>
              <a:t>Proxi</a:t>
            </a:r>
            <a:r>
              <a:rPr sz="3200" b="1" spc="-15" dirty="0">
                <a:solidFill>
                  <a:srgbClr val="FFFFFF"/>
                </a:solidFill>
                <a:latin typeface="Arial"/>
                <a:cs typeface="Arial"/>
              </a:rPr>
              <a:t>m</a:t>
            </a:r>
            <a:r>
              <a:rPr sz="3200" b="1" dirty="0">
                <a:solidFill>
                  <a:srgbClr val="FFFFFF"/>
                </a:solidFill>
                <a:latin typeface="Arial"/>
                <a:cs typeface="Arial"/>
              </a:rPr>
              <a:t>ity</a:t>
            </a:r>
            <a:r>
              <a:rPr sz="3200" b="1" spc="-25" dirty="0">
                <a:solidFill>
                  <a:srgbClr val="FFFFFF"/>
                </a:solidFill>
                <a:latin typeface="Arial"/>
                <a:cs typeface="Arial"/>
              </a:rPr>
              <a:t> </a:t>
            </a:r>
            <a:r>
              <a:rPr sz="3200" b="1" dirty="0">
                <a:solidFill>
                  <a:srgbClr val="FFFFFF"/>
                </a:solidFill>
                <a:latin typeface="Arial"/>
                <a:cs typeface="Arial"/>
              </a:rPr>
              <a:t>to</a:t>
            </a:r>
            <a:r>
              <a:rPr sz="3200" b="1" spc="-15" dirty="0">
                <a:solidFill>
                  <a:srgbClr val="FFFFFF"/>
                </a:solidFill>
                <a:latin typeface="Arial"/>
                <a:cs typeface="Arial"/>
              </a:rPr>
              <a:t> </a:t>
            </a:r>
            <a:r>
              <a:rPr sz="3200" b="1" dirty="0">
                <a:solidFill>
                  <a:srgbClr val="FFFFFF"/>
                </a:solidFill>
                <a:latin typeface="Arial"/>
                <a:cs typeface="Arial"/>
              </a:rPr>
              <a:t>buil</a:t>
            </a:r>
            <a:r>
              <a:rPr sz="3200" b="1" spc="-10" dirty="0">
                <a:solidFill>
                  <a:srgbClr val="FFFFFF"/>
                </a:solidFill>
                <a:latin typeface="Arial"/>
                <a:cs typeface="Arial"/>
              </a:rPr>
              <a:t>d</a:t>
            </a:r>
            <a:r>
              <a:rPr sz="3200" b="1" dirty="0">
                <a:solidFill>
                  <a:srgbClr val="FFFFFF"/>
                </a:solidFill>
                <a:latin typeface="Arial"/>
                <a:cs typeface="Arial"/>
              </a:rPr>
              <a:t>ings</a:t>
            </a:r>
            <a:endParaRPr sz="3200">
              <a:latin typeface="Arial"/>
              <a:cs typeface="Arial"/>
            </a:endParaRPr>
          </a:p>
        </p:txBody>
      </p:sp>
      <p:sp>
        <p:nvSpPr>
          <p:cNvPr id="11269" name="object 5">
            <a:extLst>
              <a:ext uri="{FF2B5EF4-FFF2-40B4-BE49-F238E27FC236}">
                <a16:creationId xmlns:a16="http://schemas.microsoft.com/office/drawing/2014/main" xmlns="" id="{632F90D3-DFD6-4B58-9C69-EA4332F7B977}"/>
              </a:ext>
            </a:extLst>
          </p:cNvPr>
          <p:cNvSpPr>
            <a:spLocks/>
          </p:cNvSpPr>
          <p:nvPr/>
        </p:nvSpPr>
        <p:spPr bwMode="auto">
          <a:xfrm>
            <a:off x="4800600" y="1752600"/>
            <a:ext cx="3886200" cy="639763"/>
          </a:xfrm>
          <a:custGeom>
            <a:avLst/>
            <a:gdLst>
              <a:gd name="T0" fmla="*/ 0 w 5181600"/>
              <a:gd name="T1" fmla="*/ 639762 h 639762"/>
              <a:gd name="T2" fmla="*/ 5181600 w 5181600"/>
              <a:gd name="T3" fmla="*/ 639762 h 639762"/>
              <a:gd name="T4" fmla="*/ 5181600 w 5181600"/>
              <a:gd name="T5" fmla="*/ 0 h 639762"/>
              <a:gd name="T6" fmla="*/ 0 w 5181600"/>
              <a:gd name="T7" fmla="*/ 0 h 639762"/>
              <a:gd name="T8" fmla="*/ 0 w 5181600"/>
              <a:gd name="T9" fmla="*/ 639762 h 639762"/>
            </a:gdLst>
            <a:ahLst/>
            <a:cxnLst>
              <a:cxn ang="0">
                <a:pos x="T0" y="T1"/>
              </a:cxn>
              <a:cxn ang="0">
                <a:pos x="T2" y="T3"/>
              </a:cxn>
              <a:cxn ang="0">
                <a:pos x="T4" y="T5"/>
              </a:cxn>
              <a:cxn ang="0">
                <a:pos x="T6" y="T7"/>
              </a:cxn>
              <a:cxn ang="0">
                <a:pos x="T8" y="T9"/>
              </a:cxn>
            </a:cxnLst>
            <a:rect l="0" t="0" r="r" b="b"/>
            <a:pathLst>
              <a:path w="5181600" h="639762">
                <a:moveTo>
                  <a:pt x="0" y="639762"/>
                </a:moveTo>
                <a:lnTo>
                  <a:pt x="5181600" y="639762"/>
                </a:lnTo>
                <a:lnTo>
                  <a:pt x="5181600" y="0"/>
                </a:lnTo>
                <a:lnTo>
                  <a:pt x="0" y="0"/>
                </a:lnTo>
                <a:lnTo>
                  <a:pt x="0" y="639762"/>
                </a:lnTo>
                <a:close/>
              </a:path>
            </a:pathLst>
          </a:custGeom>
          <a:solidFill>
            <a:srgbClr val="6485C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6" name="object 6">
            <a:extLst>
              <a:ext uri="{FF2B5EF4-FFF2-40B4-BE49-F238E27FC236}">
                <a16:creationId xmlns:a16="http://schemas.microsoft.com/office/drawing/2014/main" xmlns="" id="{448E59EE-C586-421C-835F-3B1BABD4AFBD}"/>
              </a:ext>
            </a:extLst>
          </p:cNvPr>
          <p:cNvSpPr txBox="1"/>
          <p:nvPr/>
        </p:nvSpPr>
        <p:spPr>
          <a:xfrm>
            <a:off x="4860925" y="1817688"/>
            <a:ext cx="3451225" cy="496887"/>
          </a:xfrm>
          <a:prstGeom prst="rect">
            <a:avLst/>
          </a:prstGeom>
        </p:spPr>
        <p:txBody>
          <a:bodyPr lIns="0" tIns="0" rIns="0" bIns="0"/>
          <a:lstStyle/>
          <a:p>
            <a:pPr marL="12700">
              <a:defRPr/>
            </a:pPr>
            <a:r>
              <a:rPr sz="3200" b="1" dirty="0">
                <a:solidFill>
                  <a:srgbClr val="FFFFFF"/>
                </a:solidFill>
                <a:latin typeface="Arial"/>
                <a:cs typeface="Arial"/>
              </a:rPr>
              <a:t>Pos</a:t>
            </a:r>
            <a:r>
              <a:rPr sz="3200" b="1" spc="-10" dirty="0">
                <a:solidFill>
                  <a:srgbClr val="FFFFFF"/>
                </a:solidFill>
                <a:latin typeface="Arial"/>
                <a:cs typeface="Arial"/>
              </a:rPr>
              <a:t>i</a:t>
            </a:r>
            <a:r>
              <a:rPr sz="3200" b="1" dirty="0">
                <a:solidFill>
                  <a:srgbClr val="FFFFFF"/>
                </a:solidFill>
                <a:latin typeface="Arial"/>
                <a:cs typeface="Arial"/>
              </a:rPr>
              <a:t>tion</a:t>
            </a:r>
            <a:r>
              <a:rPr sz="3200" b="1" spc="-45" dirty="0">
                <a:solidFill>
                  <a:srgbClr val="FFFFFF"/>
                </a:solidFill>
                <a:latin typeface="Arial"/>
                <a:cs typeface="Arial"/>
              </a:rPr>
              <a:t> </a:t>
            </a:r>
            <a:r>
              <a:rPr sz="3200" b="1" dirty="0">
                <a:solidFill>
                  <a:srgbClr val="FFFFFF"/>
                </a:solidFill>
                <a:latin typeface="Arial"/>
                <a:cs typeface="Arial"/>
              </a:rPr>
              <a:t>in</a:t>
            </a:r>
            <a:r>
              <a:rPr sz="3200" b="1" spc="-10" dirty="0">
                <a:solidFill>
                  <a:srgbClr val="FFFFFF"/>
                </a:solidFill>
                <a:latin typeface="Arial"/>
                <a:cs typeface="Arial"/>
              </a:rPr>
              <a:t>s</a:t>
            </a:r>
            <a:r>
              <a:rPr sz="3200" b="1" dirty="0">
                <a:solidFill>
                  <a:srgbClr val="FFFFFF"/>
                </a:solidFill>
                <a:latin typeface="Arial"/>
                <a:cs typeface="Arial"/>
              </a:rPr>
              <a:t>ide</a:t>
            </a:r>
            <a:r>
              <a:rPr sz="3200" b="1" spc="-25" dirty="0">
                <a:solidFill>
                  <a:srgbClr val="FFFFFF"/>
                </a:solidFill>
                <a:latin typeface="Arial"/>
                <a:cs typeface="Arial"/>
              </a:rPr>
              <a:t> </a:t>
            </a:r>
            <a:r>
              <a:rPr sz="3200" b="1" dirty="0">
                <a:solidFill>
                  <a:srgbClr val="FFFFFF"/>
                </a:solidFill>
                <a:latin typeface="Arial"/>
                <a:cs typeface="Arial"/>
              </a:rPr>
              <a:t>buil</a:t>
            </a:r>
            <a:r>
              <a:rPr sz="3200" b="1" spc="-10" dirty="0">
                <a:solidFill>
                  <a:srgbClr val="FFFFFF"/>
                </a:solidFill>
                <a:latin typeface="Arial"/>
                <a:cs typeface="Arial"/>
              </a:rPr>
              <a:t>d</a:t>
            </a:r>
            <a:r>
              <a:rPr sz="3200" b="1" dirty="0">
                <a:solidFill>
                  <a:srgbClr val="FFFFFF"/>
                </a:solidFill>
                <a:latin typeface="Arial"/>
                <a:cs typeface="Arial"/>
              </a:rPr>
              <a:t>ing</a:t>
            </a:r>
            <a:endParaRPr sz="3200">
              <a:latin typeface="Arial"/>
              <a:cs typeface="Arial"/>
            </a:endParaRPr>
          </a:p>
        </p:txBody>
      </p:sp>
      <p:sp>
        <p:nvSpPr>
          <p:cNvPr id="11271" name="object 7">
            <a:extLst>
              <a:ext uri="{FF2B5EF4-FFF2-40B4-BE49-F238E27FC236}">
                <a16:creationId xmlns:a16="http://schemas.microsoft.com/office/drawing/2014/main" xmlns="" id="{CF1B9C96-F594-47CE-BA1B-9FA7EB3A03B3}"/>
              </a:ext>
            </a:extLst>
          </p:cNvPr>
          <p:cNvSpPr>
            <a:spLocks noChangeArrowheads="1"/>
          </p:cNvSpPr>
          <p:nvPr/>
        </p:nvSpPr>
        <p:spPr bwMode="auto">
          <a:xfrm>
            <a:off x="4795838" y="2438400"/>
            <a:ext cx="3884612" cy="3881438"/>
          </a:xfrm>
          <a:prstGeom prst="rect">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1272" name="object 8">
            <a:extLst>
              <a:ext uri="{FF2B5EF4-FFF2-40B4-BE49-F238E27FC236}">
                <a16:creationId xmlns:a16="http://schemas.microsoft.com/office/drawing/2014/main" xmlns="" id="{B4D170E1-5D10-4E40-98DC-34BC201DCC1D}"/>
              </a:ext>
            </a:extLst>
          </p:cNvPr>
          <p:cNvSpPr>
            <a:spLocks noChangeArrowheads="1"/>
          </p:cNvSpPr>
          <p:nvPr/>
        </p:nvSpPr>
        <p:spPr bwMode="auto">
          <a:xfrm>
            <a:off x="606425" y="2446338"/>
            <a:ext cx="3890963" cy="3889375"/>
          </a:xfrm>
          <a:prstGeom prst="rect">
            <a:avLst/>
          </a:prstGeom>
          <a:blipFill dpi="0" rotWithShape="1">
            <a:blip r:embed="rId4"/>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xmlns="" id="{D5A8179D-51C6-F24C-8966-6F465CD62BF8}"/>
              </a:ext>
            </a:extLst>
          </p:cNvPr>
          <p:cNvPicPr>
            <a:picLocks noChangeAspect="1"/>
          </p:cNvPicPr>
          <p:nvPr/>
        </p:nvPicPr>
        <p:blipFill>
          <a:blip r:embed="rId3"/>
          <a:stretch>
            <a:fillRect/>
          </a:stretch>
        </p:blipFill>
        <p:spPr>
          <a:xfrm>
            <a:off x="114300" y="1892300"/>
            <a:ext cx="8915400" cy="3073400"/>
          </a:xfrm>
          <a:prstGeom prst="rect">
            <a:avLst/>
          </a:prstGeom>
        </p:spPr>
      </p:pic>
    </p:spTree>
    <p:extLst>
      <p:ext uri="{BB962C8B-B14F-4D97-AF65-F5344CB8AC3E}">
        <p14:creationId xmlns:p14="http://schemas.microsoft.com/office/powerpoint/2010/main" val="35657435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E3CDC2C-67B6-A74A-BCB9-A3B9187AEC11}"/>
              </a:ext>
            </a:extLst>
          </p:cNvPr>
          <p:cNvSpPr>
            <a:spLocks noGrp="1"/>
          </p:cNvSpPr>
          <p:nvPr>
            <p:ph type="title"/>
          </p:nvPr>
        </p:nvSpPr>
        <p:spPr/>
        <p:txBody>
          <a:bodyPr/>
          <a:lstStyle/>
          <a:p>
            <a:r>
              <a:rPr lang="en-US" sz="2400" dirty="0">
                <a:solidFill>
                  <a:srgbClr val="5D5D5D"/>
                </a:solidFill>
                <a:latin typeface="Verdana" panose="020B0604030504040204" pitchFamily="34" charset="0"/>
              </a:rPr>
              <a:t>If you are indoors during an earthquake</a:t>
            </a:r>
            <a:endParaRPr lang="en-US" sz="2400" dirty="0"/>
          </a:p>
        </p:txBody>
      </p:sp>
      <p:sp>
        <p:nvSpPr>
          <p:cNvPr id="3" name="Content Placeholder 2">
            <a:extLst>
              <a:ext uri="{FF2B5EF4-FFF2-40B4-BE49-F238E27FC236}">
                <a16:creationId xmlns:a16="http://schemas.microsoft.com/office/drawing/2014/main" xmlns="" id="{3A80C400-E935-0147-A757-2DBA903F2BA9}"/>
              </a:ext>
            </a:extLst>
          </p:cNvPr>
          <p:cNvSpPr>
            <a:spLocks noGrp="1"/>
          </p:cNvSpPr>
          <p:nvPr>
            <p:ph idx="1"/>
          </p:nvPr>
        </p:nvSpPr>
        <p:spPr>
          <a:xfrm>
            <a:off x="457200" y="1166018"/>
            <a:ext cx="8229600" cy="4525963"/>
          </a:xfrm>
        </p:spPr>
        <p:txBody>
          <a:bodyPr/>
          <a:lstStyle/>
          <a:p>
            <a:r>
              <a:rPr lang="en-US" sz="1800" dirty="0">
                <a:solidFill>
                  <a:srgbClr val="5D5D5D"/>
                </a:solidFill>
                <a:latin typeface="MyriadPro-Regular"/>
              </a:rPr>
              <a:t>DROP to the ground; take COVER by getting under a sturdy table or other piece of furniture; and HOLD ON until the shaking stops. </a:t>
            </a:r>
            <a:endParaRPr lang="en-GB" sz="1800" dirty="0">
              <a:solidFill>
                <a:srgbClr val="5D5D5D"/>
              </a:solidFill>
              <a:latin typeface="MyriadPro-Regular"/>
            </a:endParaRPr>
          </a:p>
          <a:p>
            <a:r>
              <a:rPr lang="en-US" sz="1800" dirty="0">
                <a:solidFill>
                  <a:srgbClr val="5D5D5D"/>
                </a:solidFill>
                <a:latin typeface="MyriadPro-Regular"/>
              </a:rPr>
              <a:t>If there isn’t a table or desk near you, cover your face and head with your arms and crouch in an inside corner of the building.</a:t>
            </a:r>
            <a:endParaRPr lang="en-GB" sz="1800" dirty="0">
              <a:solidFill>
                <a:srgbClr val="5D5D5D"/>
              </a:solidFill>
              <a:latin typeface="MyriadPro-Regular"/>
            </a:endParaRPr>
          </a:p>
          <a:p>
            <a:r>
              <a:rPr lang="en-US" sz="1800" dirty="0">
                <a:solidFill>
                  <a:srgbClr val="5D5D5D"/>
                </a:solidFill>
                <a:latin typeface="MyriadPro-Regular"/>
              </a:rPr>
              <a:t>Stay away from glass, windows, outside doors and walls, and anything that could fall, such as lighting fixtures or furniture.</a:t>
            </a:r>
            <a:endParaRPr lang="en-GB" sz="1800" dirty="0">
              <a:solidFill>
                <a:srgbClr val="5D5D5D"/>
              </a:solidFill>
              <a:latin typeface="MyriadPro-Regular"/>
            </a:endParaRPr>
          </a:p>
          <a:p>
            <a:r>
              <a:rPr lang="en-US" sz="1800" dirty="0">
                <a:solidFill>
                  <a:srgbClr val="5D5D5D"/>
                </a:solidFill>
                <a:latin typeface="MyriadPro-Regular"/>
              </a:rPr>
              <a:t>Stay in bed if you are there when the earthquake strikes. Hold on and protect your head with a pillow, unless you are under a heavy light fixture that could fall. In that case, move to the nearest safe place.</a:t>
            </a:r>
            <a:endParaRPr lang="en-GB" sz="1800" dirty="0">
              <a:solidFill>
                <a:srgbClr val="5D5D5D"/>
              </a:solidFill>
              <a:latin typeface="MyriadPro-Regular"/>
            </a:endParaRPr>
          </a:p>
        </p:txBody>
      </p:sp>
    </p:spTree>
    <p:extLst>
      <p:ext uri="{BB962C8B-B14F-4D97-AF65-F5344CB8AC3E}">
        <p14:creationId xmlns:p14="http://schemas.microsoft.com/office/powerpoint/2010/main" val="41021711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F35E8E8-6457-2F41-9CD6-4F22B6F2FA22}"/>
              </a:ext>
            </a:extLst>
          </p:cNvPr>
          <p:cNvSpPr>
            <a:spLocks noGrp="1"/>
          </p:cNvSpPr>
          <p:nvPr>
            <p:ph type="title"/>
          </p:nvPr>
        </p:nvSpPr>
        <p:spPr>
          <a:xfrm>
            <a:off x="457200" y="626718"/>
            <a:ext cx="8229600" cy="1143000"/>
          </a:xfrm>
        </p:spPr>
        <p:txBody>
          <a:bodyPr/>
          <a:lstStyle/>
          <a:p>
            <a:r>
              <a:rPr lang="en-US" sz="3200" dirty="0">
                <a:solidFill>
                  <a:srgbClr val="5D5D5D"/>
                </a:solidFill>
                <a:latin typeface="Verdana" panose="020B0604030504040204" pitchFamily="34" charset="0"/>
              </a:rPr>
              <a:t>If you are indoors during an earthquake</a:t>
            </a:r>
            <a:r>
              <a:rPr lang="en-US" sz="3200" dirty="0"/>
              <a:t/>
            </a:r>
            <a:br>
              <a:rPr lang="en-US" sz="3200" dirty="0"/>
            </a:br>
            <a:endParaRPr lang="en-US" sz="3200" dirty="0"/>
          </a:p>
        </p:txBody>
      </p:sp>
      <p:sp>
        <p:nvSpPr>
          <p:cNvPr id="3" name="Content Placeholder 2">
            <a:extLst>
              <a:ext uri="{FF2B5EF4-FFF2-40B4-BE49-F238E27FC236}">
                <a16:creationId xmlns:a16="http://schemas.microsoft.com/office/drawing/2014/main" xmlns="" id="{4D78AE2E-7C99-2C43-8864-BEAFF7D4E91C}"/>
              </a:ext>
            </a:extLst>
          </p:cNvPr>
          <p:cNvSpPr>
            <a:spLocks noGrp="1"/>
          </p:cNvSpPr>
          <p:nvPr>
            <p:ph idx="1"/>
          </p:nvPr>
        </p:nvSpPr>
        <p:spPr/>
        <p:txBody>
          <a:bodyPr/>
          <a:lstStyle/>
          <a:p>
            <a:r>
              <a:rPr lang="en-US" sz="2400" dirty="0">
                <a:solidFill>
                  <a:srgbClr val="5D5D5D"/>
                </a:solidFill>
                <a:latin typeface="MyriadPro-Regular"/>
              </a:rPr>
              <a:t>Do not use a doorway except if you know it is a strongly supported, load-bearing doorway and it is close to you. Many inside doorways are lightly constructed and do not offer protection.</a:t>
            </a:r>
            <a:endParaRPr lang="en-GB" sz="2400" dirty="0">
              <a:solidFill>
                <a:srgbClr val="5D5D5D"/>
              </a:solidFill>
              <a:latin typeface="MyriadPro-Regular"/>
            </a:endParaRPr>
          </a:p>
          <a:p>
            <a:r>
              <a:rPr lang="en-US" sz="2400" dirty="0">
                <a:solidFill>
                  <a:srgbClr val="5D5D5D"/>
                </a:solidFill>
                <a:latin typeface="MyriadPro-Regular"/>
              </a:rPr>
              <a:t>Stay inside until the shaking stops and it is safe to go outside. Do not exit a building during the shaking. Research has shown that most injuries occur when people inside buildings attempt to move to a different location inside the building or try to leave.</a:t>
            </a:r>
            <a:endParaRPr lang="en-GB" sz="2400" dirty="0">
              <a:solidFill>
                <a:srgbClr val="5D5D5D"/>
              </a:solidFill>
              <a:latin typeface="MyriadPro-Regular"/>
            </a:endParaRPr>
          </a:p>
          <a:p>
            <a:r>
              <a:rPr lang="en-US" sz="2400" dirty="0">
                <a:solidFill>
                  <a:srgbClr val="5D5D5D"/>
                </a:solidFill>
                <a:latin typeface="MyriadPro-Regular"/>
              </a:rPr>
              <a:t>DO NOT use the elevators.Be aware that the electricity may go out or the sprinkler systems or fire alarms may turn on.</a:t>
            </a:r>
            <a:endParaRPr lang="en-US" sz="2400" dirty="0"/>
          </a:p>
        </p:txBody>
      </p:sp>
    </p:spTree>
    <p:extLst>
      <p:ext uri="{BB962C8B-B14F-4D97-AF65-F5344CB8AC3E}">
        <p14:creationId xmlns:p14="http://schemas.microsoft.com/office/powerpoint/2010/main" val="29339209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2771A33-0DC7-3744-980A-1AF7E8810D07}"/>
              </a:ext>
            </a:extLst>
          </p:cNvPr>
          <p:cNvSpPr>
            <a:spLocks noGrp="1"/>
          </p:cNvSpPr>
          <p:nvPr>
            <p:ph type="title"/>
          </p:nvPr>
        </p:nvSpPr>
        <p:spPr/>
        <p:txBody>
          <a:bodyPr/>
          <a:lstStyle/>
          <a:p>
            <a:r>
              <a:rPr lang="en-GB" dirty="0"/>
              <a:t>If outside</a:t>
            </a:r>
            <a:endParaRPr lang="en-US" dirty="0"/>
          </a:p>
        </p:txBody>
      </p:sp>
      <p:sp>
        <p:nvSpPr>
          <p:cNvPr id="3" name="Content Placeholder 2">
            <a:extLst>
              <a:ext uri="{FF2B5EF4-FFF2-40B4-BE49-F238E27FC236}">
                <a16:creationId xmlns:a16="http://schemas.microsoft.com/office/drawing/2014/main" xmlns="" id="{EE1831BA-4B69-384D-BC38-FDC538C39CC1}"/>
              </a:ext>
            </a:extLst>
          </p:cNvPr>
          <p:cNvSpPr>
            <a:spLocks noGrp="1"/>
          </p:cNvSpPr>
          <p:nvPr>
            <p:ph idx="1"/>
          </p:nvPr>
        </p:nvSpPr>
        <p:spPr/>
        <p:txBody>
          <a:bodyPr/>
          <a:lstStyle/>
          <a:p>
            <a:r>
              <a:rPr lang="en-US" dirty="0">
                <a:solidFill>
                  <a:srgbClr val="5D5D5D"/>
                </a:solidFill>
                <a:latin typeface="MyriadPro-Regular"/>
              </a:rPr>
              <a:t>Stay there.</a:t>
            </a:r>
            <a:endParaRPr lang="en-GB" dirty="0">
              <a:solidFill>
                <a:srgbClr val="5D5D5D"/>
              </a:solidFill>
              <a:latin typeface="MyriadPro-Regular"/>
            </a:endParaRPr>
          </a:p>
          <a:p>
            <a:r>
              <a:rPr lang="en-US" dirty="0">
                <a:solidFill>
                  <a:srgbClr val="5D5D5D"/>
                </a:solidFill>
                <a:latin typeface="MyriadPro-Regular"/>
              </a:rPr>
              <a:t>Move away from buildings, streetlights, and utility wires.</a:t>
            </a:r>
            <a:endParaRPr lang="en-GB" dirty="0">
              <a:solidFill>
                <a:srgbClr val="5D5D5D"/>
              </a:solidFill>
              <a:latin typeface="MyriadPro-Regular"/>
            </a:endParaRPr>
          </a:p>
          <a:p>
            <a:r>
              <a:rPr lang="en-US" dirty="0">
                <a:solidFill>
                  <a:srgbClr val="5D5D5D"/>
                </a:solidFill>
                <a:latin typeface="MyriadPro-Regular"/>
              </a:rPr>
              <a:t>Once in the open, stay there until the shaking stops. </a:t>
            </a:r>
            <a:endParaRPr lang="en-GB" dirty="0">
              <a:solidFill>
                <a:srgbClr val="5D5D5D"/>
              </a:solidFill>
              <a:latin typeface="MyriadPro-Regular"/>
            </a:endParaRPr>
          </a:p>
          <a:p>
            <a:r>
              <a:rPr lang="en-US" dirty="0">
                <a:solidFill>
                  <a:srgbClr val="5D5D5D"/>
                </a:solidFill>
                <a:latin typeface="MyriadPro-Regular"/>
              </a:rPr>
              <a:t>The greatest danger exists directly outside buildings, at exits and alongside exterior walls.</a:t>
            </a:r>
            <a:endParaRPr lang="en-US" dirty="0"/>
          </a:p>
        </p:txBody>
      </p:sp>
    </p:spTree>
    <p:extLst>
      <p:ext uri="{BB962C8B-B14F-4D97-AF65-F5344CB8AC3E}">
        <p14:creationId xmlns:p14="http://schemas.microsoft.com/office/powerpoint/2010/main" val="13990585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1809978-DF06-DF41-BDB4-E5201AAD0688}"/>
              </a:ext>
            </a:extLst>
          </p:cNvPr>
          <p:cNvSpPr>
            <a:spLocks noGrp="1"/>
          </p:cNvSpPr>
          <p:nvPr>
            <p:ph type="title"/>
          </p:nvPr>
        </p:nvSpPr>
        <p:spPr/>
        <p:txBody>
          <a:bodyPr/>
          <a:lstStyle/>
          <a:p>
            <a:r>
              <a:rPr lang="en-GB" dirty="0"/>
              <a:t>In a vehicle </a:t>
            </a:r>
            <a:endParaRPr lang="en-US" dirty="0"/>
          </a:p>
        </p:txBody>
      </p:sp>
      <p:sp>
        <p:nvSpPr>
          <p:cNvPr id="3" name="Content Placeholder 2">
            <a:extLst>
              <a:ext uri="{FF2B5EF4-FFF2-40B4-BE49-F238E27FC236}">
                <a16:creationId xmlns:a16="http://schemas.microsoft.com/office/drawing/2014/main" xmlns="" id="{131EE09C-E78F-AB41-94F0-49254B4E3DC2}"/>
              </a:ext>
            </a:extLst>
          </p:cNvPr>
          <p:cNvSpPr>
            <a:spLocks noGrp="1"/>
          </p:cNvSpPr>
          <p:nvPr>
            <p:ph idx="1"/>
          </p:nvPr>
        </p:nvSpPr>
        <p:spPr/>
        <p:txBody>
          <a:bodyPr/>
          <a:lstStyle/>
          <a:p>
            <a:r>
              <a:rPr lang="en-US" dirty="0">
                <a:solidFill>
                  <a:srgbClr val="5D5D5D"/>
                </a:solidFill>
                <a:latin typeface="MyriadPro-Regular"/>
              </a:rPr>
              <a:t>Stop as quickly as safety permits and stay in the vehicle. </a:t>
            </a:r>
            <a:endParaRPr lang="en-GB" dirty="0">
              <a:solidFill>
                <a:srgbClr val="5D5D5D"/>
              </a:solidFill>
              <a:latin typeface="MyriadPro-Regular"/>
            </a:endParaRPr>
          </a:p>
          <a:p>
            <a:r>
              <a:rPr lang="en-US" dirty="0">
                <a:solidFill>
                  <a:srgbClr val="5D5D5D"/>
                </a:solidFill>
                <a:latin typeface="MyriadPro-Regular"/>
              </a:rPr>
              <a:t>Avoid stopping near or under buildings, trees, overpasses, and utility wires.</a:t>
            </a:r>
            <a:endParaRPr lang="en-GB" dirty="0">
              <a:solidFill>
                <a:srgbClr val="5D5D5D"/>
              </a:solidFill>
              <a:latin typeface="MyriadPro-Regular"/>
            </a:endParaRPr>
          </a:p>
          <a:p>
            <a:r>
              <a:rPr lang="en-US" dirty="0">
                <a:solidFill>
                  <a:srgbClr val="5D5D5D"/>
                </a:solidFill>
                <a:latin typeface="MyriadPro-Regular"/>
              </a:rPr>
              <a:t>Proceed cautiously once the earthquake has stopped. </a:t>
            </a:r>
            <a:endParaRPr lang="en-GB" dirty="0">
              <a:solidFill>
                <a:srgbClr val="5D5D5D"/>
              </a:solidFill>
              <a:latin typeface="MyriadPro-Regular"/>
            </a:endParaRPr>
          </a:p>
          <a:p>
            <a:r>
              <a:rPr lang="en-US" dirty="0">
                <a:solidFill>
                  <a:srgbClr val="5D5D5D"/>
                </a:solidFill>
                <a:latin typeface="MyriadPro-Regular"/>
              </a:rPr>
              <a:t>Avoid roads, bridges, or ramps that might have been damaged by the earthquake.</a:t>
            </a:r>
            <a:endParaRPr lang="en-US" dirty="0"/>
          </a:p>
        </p:txBody>
      </p:sp>
    </p:spTree>
    <p:extLst>
      <p:ext uri="{BB962C8B-B14F-4D97-AF65-F5344CB8AC3E}">
        <p14:creationId xmlns:p14="http://schemas.microsoft.com/office/powerpoint/2010/main" val="8956419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54CFDC62-6B06-411D-A312-3A54A9AD4DC5}"/>
              </a:ext>
            </a:extLst>
          </p:cNvPr>
          <p:cNvSpPr/>
          <p:nvPr/>
        </p:nvSpPr>
        <p:spPr>
          <a:xfrm>
            <a:off x="2286000" y="2828836"/>
            <a:ext cx="4572000" cy="1200329"/>
          </a:xfrm>
          <a:prstGeom prst="rect">
            <a:avLst/>
          </a:prstGeom>
        </p:spPr>
        <p:txBody>
          <a:bodyPr>
            <a:spAutoFit/>
          </a:bodyPr>
          <a:lstStyle/>
          <a:p>
            <a:r>
              <a:rPr lang="en-GB" dirty="0"/>
              <a:t>https://www.paho.org/disasters/index.php?option=com_content&amp;view=article&amp;id=3611:what-to-do-before-during-and-after-and-earthquake&amp;Itemid=1289&amp;lang=en</a:t>
            </a:r>
          </a:p>
        </p:txBody>
      </p:sp>
    </p:spTree>
    <p:extLst>
      <p:ext uri="{BB962C8B-B14F-4D97-AF65-F5344CB8AC3E}">
        <p14:creationId xmlns:p14="http://schemas.microsoft.com/office/powerpoint/2010/main" val="23648814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B7CE39D-C521-C944-BA5D-95C17D1FB30A}"/>
              </a:ext>
            </a:extLst>
          </p:cNvPr>
          <p:cNvSpPr>
            <a:spLocks noGrp="1"/>
          </p:cNvSpPr>
          <p:nvPr>
            <p:ph type="title"/>
          </p:nvPr>
        </p:nvSpPr>
        <p:spPr/>
        <p:txBody>
          <a:bodyPr/>
          <a:lstStyle/>
          <a:p>
            <a:r>
              <a:rPr lang="en-GB" dirty="0"/>
              <a:t>Trapped in rubble</a:t>
            </a:r>
            <a:endParaRPr lang="en-US" dirty="0"/>
          </a:p>
        </p:txBody>
      </p:sp>
      <p:sp>
        <p:nvSpPr>
          <p:cNvPr id="3" name="Content Placeholder 2">
            <a:extLst>
              <a:ext uri="{FF2B5EF4-FFF2-40B4-BE49-F238E27FC236}">
                <a16:creationId xmlns:a16="http://schemas.microsoft.com/office/drawing/2014/main" xmlns="" id="{62BB0CE0-3C25-664B-8B72-C946F85FB6EF}"/>
              </a:ext>
            </a:extLst>
          </p:cNvPr>
          <p:cNvSpPr>
            <a:spLocks noGrp="1"/>
          </p:cNvSpPr>
          <p:nvPr>
            <p:ph idx="1"/>
          </p:nvPr>
        </p:nvSpPr>
        <p:spPr/>
        <p:txBody>
          <a:bodyPr/>
          <a:lstStyle/>
          <a:p>
            <a:r>
              <a:rPr lang="en-US" sz="2800" dirty="0">
                <a:solidFill>
                  <a:srgbClr val="5D5D5D"/>
                </a:solidFill>
                <a:latin typeface="MyriadPro-Regular"/>
              </a:rPr>
              <a:t>Do not light a match.</a:t>
            </a:r>
            <a:endParaRPr lang="en-GB" sz="2800" dirty="0">
              <a:solidFill>
                <a:srgbClr val="5D5D5D"/>
              </a:solidFill>
              <a:latin typeface="MyriadPro-Regular"/>
            </a:endParaRPr>
          </a:p>
          <a:p>
            <a:r>
              <a:rPr lang="en-US" sz="2800" dirty="0">
                <a:solidFill>
                  <a:srgbClr val="5D5D5D"/>
                </a:solidFill>
                <a:latin typeface="MyriadPro-Regular"/>
              </a:rPr>
              <a:t>Do not move around or kick up dust.</a:t>
            </a:r>
            <a:endParaRPr lang="en-GB" sz="2800" dirty="0">
              <a:solidFill>
                <a:srgbClr val="5D5D5D"/>
              </a:solidFill>
              <a:latin typeface="MyriadPro-Regular"/>
            </a:endParaRPr>
          </a:p>
          <a:p>
            <a:r>
              <a:rPr lang="en-US" sz="2800" dirty="0">
                <a:solidFill>
                  <a:srgbClr val="5D5D5D"/>
                </a:solidFill>
                <a:latin typeface="MyriadPro-Regular"/>
              </a:rPr>
              <a:t>Cover your mouth with a handkerchief or clothing.</a:t>
            </a:r>
            <a:endParaRPr lang="en-GB" sz="2800" dirty="0">
              <a:solidFill>
                <a:srgbClr val="5D5D5D"/>
              </a:solidFill>
              <a:latin typeface="MyriadPro-Regular"/>
            </a:endParaRPr>
          </a:p>
          <a:p>
            <a:r>
              <a:rPr lang="en-US" sz="2800" dirty="0">
                <a:solidFill>
                  <a:srgbClr val="5D5D5D"/>
                </a:solidFill>
                <a:latin typeface="MyriadPro-Regular"/>
              </a:rPr>
              <a:t>Tap on a pipe or wall so rescuers can locate you. </a:t>
            </a:r>
            <a:endParaRPr lang="en-GB" sz="2800" dirty="0">
              <a:solidFill>
                <a:srgbClr val="5D5D5D"/>
              </a:solidFill>
              <a:latin typeface="MyriadPro-Regular"/>
            </a:endParaRPr>
          </a:p>
          <a:p>
            <a:r>
              <a:rPr lang="en-US" sz="2800" dirty="0">
                <a:solidFill>
                  <a:srgbClr val="5D5D5D"/>
                </a:solidFill>
                <a:latin typeface="MyriadPro-Regular"/>
              </a:rPr>
              <a:t>Use a whistle if one is available. </a:t>
            </a:r>
            <a:endParaRPr lang="en-GB" sz="2800" dirty="0">
              <a:solidFill>
                <a:srgbClr val="5D5D5D"/>
              </a:solidFill>
              <a:latin typeface="MyriadPro-Regular"/>
            </a:endParaRPr>
          </a:p>
          <a:p>
            <a:r>
              <a:rPr lang="en-US" sz="2800" dirty="0">
                <a:solidFill>
                  <a:srgbClr val="5D5D5D"/>
                </a:solidFill>
                <a:latin typeface="MyriadPro-Regular"/>
              </a:rPr>
              <a:t>Shout only as a last resort. Shouting can cause you to inhale dangerous amounts of dust.</a:t>
            </a:r>
            <a:endParaRPr lang="en-US" sz="2800" dirty="0"/>
          </a:p>
        </p:txBody>
      </p:sp>
    </p:spTree>
    <p:extLst>
      <p:ext uri="{BB962C8B-B14F-4D97-AF65-F5344CB8AC3E}">
        <p14:creationId xmlns:p14="http://schemas.microsoft.com/office/powerpoint/2010/main" val="15606051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4" descr="haiti01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85875" y="1071563"/>
            <a:ext cx="6572250" cy="438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Rectangle 5"/>
          <p:cNvSpPr>
            <a:spLocks noGrp="1"/>
          </p:cNvSpPr>
          <p:nvPr>
            <p:ph type="title"/>
          </p:nvPr>
        </p:nvSpPr>
        <p:spPr>
          <a:xfrm>
            <a:off x="457200" y="0"/>
            <a:ext cx="8229600" cy="1143000"/>
          </a:xfrm>
        </p:spPr>
        <p:txBody>
          <a:bodyPr/>
          <a:lstStyle/>
          <a:p>
            <a:r>
              <a:rPr lang="en-GB" altLang="en-US">
                <a:ea typeface="ＭＳ Ｐゴシック" pitchFamily="34" charset="-128"/>
              </a:rPr>
              <a:t>The Fear of the Unburied Dead</a:t>
            </a:r>
          </a:p>
        </p:txBody>
      </p:sp>
    </p:spTree>
    <p:extLst>
      <p:ext uri="{BB962C8B-B14F-4D97-AF65-F5344CB8AC3E}">
        <p14:creationId xmlns:p14="http://schemas.microsoft.com/office/powerpoint/2010/main" val="11136007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8A00207-2C70-DC4C-8222-3AE2060E8297}"/>
              </a:ext>
            </a:extLst>
          </p:cNvPr>
          <p:cNvSpPr>
            <a:spLocks noGrp="1"/>
          </p:cNvSpPr>
          <p:nvPr>
            <p:ph type="title"/>
          </p:nvPr>
        </p:nvSpPr>
        <p:spPr/>
        <p:txBody>
          <a:bodyPr/>
          <a:lstStyle/>
          <a:p>
            <a:r>
              <a:rPr lang="en-GB" dirty="0"/>
              <a:t>Always</a:t>
            </a:r>
            <a:endParaRPr lang="en-US" dirty="0"/>
          </a:p>
        </p:txBody>
      </p:sp>
      <p:sp>
        <p:nvSpPr>
          <p:cNvPr id="3" name="Content Placeholder 2">
            <a:extLst>
              <a:ext uri="{FF2B5EF4-FFF2-40B4-BE49-F238E27FC236}">
                <a16:creationId xmlns:a16="http://schemas.microsoft.com/office/drawing/2014/main" xmlns="" id="{238AFBBC-C379-7A4A-A6A4-FC171A305070}"/>
              </a:ext>
            </a:extLst>
          </p:cNvPr>
          <p:cNvSpPr>
            <a:spLocks noGrp="1"/>
          </p:cNvSpPr>
          <p:nvPr>
            <p:ph idx="1"/>
          </p:nvPr>
        </p:nvSpPr>
        <p:spPr/>
        <p:txBody>
          <a:bodyPr/>
          <a:lstStyle/>
          <a:p>
            <a:r>
              <a:rPr lang="en-GB" dirty="0"/>
              <a:t>Register with your embassy</a:t>
            </a:r>
          </a:p>
          <a:p>
            <a:r>
              <a:rPr lang="en-GB" dirty="0"/>
              <a:t>Have important  documents near you</a:t>
            </a:r>
          </a:p>
          <a:p>
            <a:r>
              <a:rPr lang="en-GB" dirty="0"/>
              <a:t>Keep a Torch</a:t>
            </a:r>
          </a:p>
          <a:p>
            <a:r>
              <a:rPr lang="en-GB" dirty="0"/>
              <a:t>Know your escape routes</a:t>
            </a:r>
            <a:endParaRPr lang="en-US" dirty="0"/>
          </a:p>
        </p:txBody>
      </p:sp>
    </p:spTree>
    <p:extLst>
      <p:ext uri="{BB962C8B-B14F-4D97-AF65-F5344CB8AC3E}">
        <p14:creationId xmlns:p14="http://schemas.microsoft.com/office/powerpoint/2010/main" val="17699615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xmlns="" id="{20DA4F91-E11C-2F48-A39E-DE8957BABE95}"/>
              </a:ext>
            </a:extLst>
          </p:cNvPr>
          <p:cNvPicPr>
            <a:picLocks noChangeAspect="1"/>
          </p:cNvPicPr>
          <p:nvPr/>
        </p:nvPicPr>
        <p:blipFill>
          <a:blip r:embed="rId3"/>
          <a:stretch>
            <a:fillRect/>
          </a:stretch>
        </p:blipFill>
        <p:spPr>
          <a:xfrm>
            <a:off x="1054100" y="869950"/>
            <a:ext cx="7035800" cy="5118100"/>
          </a:xfrm>
          <a:prstGeom prst="rect">
            <a:avLst/>
          </a:prstGeom>
        </p:spPr>
      </p:pic>
    </p:spTree>
    <p:extLst>
      <p:ext uri="{BB962C8B-B14F-4D97-AF65-F5344CB8AC3E}">
        <p14:creationId xmlns:p14="http://schemas.microsoft.com/office/powerpoint/2010/main" val="16431745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8BC43082-7EE4-0A43-9A7B-49CB6144225E}"/>
              </a:ext>
            </a:extLst>
          </p:cNvPr>
          <p:cNvPicPr>
            <a:picLocks noChangeAspect="1"/>
          </p:cNvPicPr>
          <p:nvPr/>
        </p:nvPicPr>
        <p:blipFill>
          <a:blip r:embed="rId3"/>
          <a:stretch>
            <a:fillRect/>
          </a:stretch>
        </p:blipFill>
        <p:spPr>
          <a:xfrm>
            <a:off x="-95250" y="-336550"/>
            <a:ext cx="9334500" cy="7531100"/>
          </a:xfrm>
          <a:prstGeom prst="rect">
            <a:avLst/>
          </a:prstGeom>
        </p:spPr>
      </p:pic>
    </p:spTree>
    <p:extLst>
      <p:ext uri="{BB962C8B-B14F-4D97-AF65-F5344CB8AC3E}">
        <p14:creationId xmlns:p14="http://schemas.microsoft.com/office/powerpoint/2010/main" val="5146857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object 2">
            <a:extLst>
              <a:ext uri="{FF2B5EF4-FFF2-40B4-BE49-F238E27FC236}">
                <a16:creationId xmlns:a16="http://schemas.microsoft.com/office/drawing/2014/main" xmlns="" id="{E502268C-4035-4E8D-BBBB-2F063B9D7090}"/>
              </a:ext>
            </a:extLst>
          </p:cNvPr>
          <p:cNvSpPr>
            <a:spLocks noGrp="1" noChangeArrowheads="1"/>
          </p:cNvSpPr>
          <p:nvPr>
            <p:ph type="title"/>
          </p:nvPr>
        </p:nvSpPr>
        <p:spPr/>
        <p:txBody>
          <a:bodyPr lIns="0" tIns="0" rIns="0" bIns="0"/>
          <a:lstStyle/>
          <a:p>
            <a:pPr marL="449263"/>
            <a:r>
              <a:rPr lang="en-GB" altLang="en-US">
                <a:solidFill>
                  <a:srgbClr val="69676C"/>
                </a:solidFill>
                <a:ea typeface="ＭＳ Ｐゴシック" panose="020B0600070205080204" pitchFamily="34" charset="-128"/>
                <a:cs typeface="Arial" panose="020B0604020202020204" pitchFamily="34" charset="0"/>
              </a:rPr>
              <a:t>Disaster frequency</a:t>
            </a:r>
            <a:endParaRPr lang="en-US" altLang="en-US">
              <a:ea typeface="ＭＳ Ｐゴシック" panose="020B0600070205080204" pitchFamily="34" charset="-128"/>
              <a:cs typeface="Arial" panose="020B0604020202020204" pitchFamily="34" charset="0"/>
            </a:endParaRPr>
          </a:p>
        </p:txBody>
      </p:sp>
      <p:sp>
        <p:nvSpPr>
          <p:cNvPr id="5" name="object 5">
            <a:extLst>
              <a:ext uri="{FF2B5EF4-FFF2-40B4-BE49-F238E27FC236}">
                <a16:creationId xmlns:a16="http://schemas.microsoft.com/office/drawing/2014/main" xmlns="" id="{03AF75BA-4F6A-47A3-8A0E-2B5DF337A6F6}"/>
              </a:ext>
            </a:extLst>
          </p:cNvPr>
          <p:cNvSpPr txBox="1"/>
          <p:nvPr/>
        </p:nvSpPr>
        <p:spPr>
          <a:xfrm>
            <a:off x="225425" y="1279525"/>
            <a:ext cx="3382963" cy="1033463"/>
          </a:xfrm>
          <a:prstGeom prst="rect">
            <a:avLst/>
          </a:prstGeom>
        </p:spPr>
        <p:txBody>
          <a:bodyPr lIns="0" tIns="0" rIns="0" bIns="0"/>
          <a:lstStyle/>
          <a:p>
            <a:pPr marL="12700">
              <a:defRPr/>
            </a:pPr>
            <a:r>
              <a:rPr sz="1200" b="1" dirty="0">
                <a:solidFill>
                  <a:srgbClr val="FFFFFF"/>
                </a:solidFill>
                <a:latin typeface="Arial"/>
                <a:cs typeface="Arial"/>
              </a:rPr>
              <a:t>7</a:t>
            </a:r>
            <a:endParaRPr sz="1200" dirty="0">
              <a:latin typeface="Arial"/>
              <a:cs typeface="Arial"/>
            </a:endParaRPr>
          </a:p>
          <a:p>
            <a:pPr>
              <a:lnSpc>
                <a:spcPts val="750"/>
              </a:lnSpc>
              <a:spcBef>
                <a:spcPts val="42"/>
              </a:spcBef>
              <a:defRPr/>
            </a:pPr>
            <a:endParaRPr sz="750" dirty="0">
              <a:latin typeface="Arial" charset="0"/>
            </a:endParaRPr>
          </a:p>
          <a:p>
            <a:pPr>
              <a:lnSpc>
                <a:spcPts val="1000"/>
              </a:lnSpc>
              <a:defRPr/>
            </a:pPr>
            <a:endParaRPr sz="1000" dirty="0">
              <a:latin typeface="Arial" charset="0"/>
            </a:endParaRPr>
          </a:p>
          <a:p>
            <a:pPr>
              <a:lnSpc>
                <a:spcPts val="1000"/>
              </a:lnSpc>
              <a:defRPr/>
            </a:pPr>
            <a:endParaRPr sz="1000" dirty="0">
              <a:latin typeface="Arial" charset="0"/>
            </a:endParaRPr>
          </a:p>
          <a:p>
            <a:pPr marL="1561465">
              <a:defRPr/>
            </a:pPr>
            <a:r>
              <a:rPr sz="3200" b="1" dirty="0">
                <a:solidFill>
                  <a:srgbClr val="FFFFFF"/>
                </a:solidFill>
                <a:latin typeface="Arial"/>
                <a:cs typeface="Arial"/>
              </a:rPr>
              <a:t>udd</a:t>
            </a:r>
            <a:r>
              <a:rPr sz="3200" b="1" spc="-15" dirty="0">
                <a:solidFill>
                  <a:srgbClr val="FFFFFF"/>
                </a:solidFill>
                <a:latin typeface="Arial"/>
                <a:cs typeface="Arial"/>
              </a:rPr>
              <a:t>e</a:t>
            </a:r>
            <a:r>
              <a:rPr sz="3200" b="1" spc="-5" dirty="0">
                <a:solidFill>
                  <a:srgbClr val="FFFFFF"/>
                </a:solidFill>
                <a:latin typeface="Arial"/>
                <a:cs typeface="Arial"/>
              </a:rPr>
              <a:t>n</a:t>
            </a:r>
            <a:r>
              <a:rPr sz="3200" b="1" dirty="0">
                <a:solidFill>
                  <a:srgbClr val="FFFFFF"/>
                </a:solidFill>
                <a:latin typeface="Arial"/>
                <a:cs typeface="Arial"/>
              </a:rPr>
              <a:t>-imp</a:t>
            </a:r>
            <a:r>
              <a:rPr sz="3200" b="1" spc="-15" dirty="0">
                <a:solidFill>
                  <a:srgbClr val="FFFFFF"/>
                </a:solidFill>
                <a:latin typeface="Arial"/>
                <a:cs typeface="Arial"/>
              </a:rPr>
              <a:t>a</a:t>
            </a:r>
            <a:r>
              <a:rPr sz="3200" b="1" dirty="0">
                <a:solidFill>
                  <a:srgbClr val="FFFFFF"/>
                </a:solidFill>
                <a:latin typeface="Arial"/>
                <a:cs typeface="Arial"/>
              </a:rPr>
              <a:t>ct</a:t>
            </a:r>
            <a:endParaRPr sz="3200" dirty="0">
              <a:latin typeface="Arial"/>
              <a:cs typeface="Arial"/>
            </a:endParaRPr>
          </a:p>
        </p:txBody>
      </p:sp>
      <p:sp>
        <p:nvSpPr>
          <p:cNvPr id="7" name="object 7">
            <a:extLst>
              <a:ext uri="{FF2B5EF4-FFF2-40B4-BE49-F238E27FC236}">
                <a16:creationId xmlns:a16="http://schemas.microsoft.com/office/drawing/2014/main" xmlns="" id="{DF28231D-B9DF-4782-B31F-8520CF60480D}"/>
              </a:ext>
            </a:extLst>
          </p:cNvPr>
          <p:cNvSpPr txBox="1"/>
          <p:nvPr/>
        </p:nvSpPr>
        <p:spPr>
          <a:xfrm>
            <a:off x="5697538" y="1817688"/>
            <a:ext cx="2085975" cy="496887"/>
          </a:xfrm>
          <a:prstGeom prst="rect">
            <a:avLst/>
          </a:prstGeom>
        </p:spPr>
        <p:txBody>
          <a:bodyPr lIns="0" tIns="0" rIns="0" bIns="0"/>
          <a:lstStyle/>
          <a:p>
            <a:pPr marL="12700">
              <a:defRPr/>
            </a:pPr>
            <a:r>
              <a:rPr sz="3200" b="1" dirty="0">
                <a:solidFill>
                  <a:srgbClr val="FFFFFF"/>
                </a:solidFill>
                <a:latin typeface="Arial"/>
                <a:cs typeface="Arial"/>
              </a:rPr>
              <a:t>Gradua</a:t>
            </a:r>
            <a:r>
              <a:rPr sz="3200" b="1" spc="-10" dirty="0">
                <a:solidFill>
                  <a:srgbClr val="FFFFFF"/>
                </a:solidFill>
                <a:latin typeface="Arial"/>
                <a:cs typeface="Arial"/>
              </a:rPr>
              <a:t>l</a:t>
            </a:r>
            <a:r>
              <a:rPr sz="3200" b="1" dirty="0">
                <a:solidFill>
                  <a:srgbClr val="FFFFFF"/>
                </a:solidFill>
                <a:latin typeface="Arial"/>
                <a:cs typeface="Arial"/>
              </a:rPr>
              <a:t>-ons</a:t>
            </a:r>
            <a:r>
              <a:rPr sz="3200" b="1" spc="-15" dirty="0">
                <a:solidFill>
                  <a:srgbClr val="FFFFFF"/>
                </a:solidFill>
                <a:latin typeface="Arial"/>
                <a:cs typeface="Arial"/>
              </a:rPr>
              <a:t>e</a:t>
            </a:r>
            <a:r>
              <a:rPr sz="3200" b="1" dirty="0">
                <a:solidFill>
                  <a:srgbClr val="FFFFFF"/>
                </a:solidFill>
                <a:latin typeface="Arial"/>
                <a:cs typeface="Arial"/>
              </a:rPr>
              <a:t>t</a:t>
            </a:r>
            <a:endParaRPr sz="3200">
              <a:latin typeface="Arial"/>
              <a:cs typeface="Arial"/>
            </a:endParaRPr>
          </a:p>
        </p:txBody>
      </p:sp>
      <p:pic>
        <p:nvPicPr>
          <p:cNvPr id="168965" name="Picture 8">
            <a:extLst>
              <a:ext uri="{FF2B5EF4-FFF2-40B4-BE49-F238E27FC236}">
                <a16:creationId xmlns:a16="http://schemas.microsoft.com/office/drawing/2014/main" xmlns="" id="{97345B7F-EAC9-44F4-9CB6-E908E24A8AA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308100"/>
            <a:ext cx="9144000" cy="534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8966" name="Picture 4">
            <a:extLst>
              <a:ext uri="{FF2B5EF4-FFF2-40B4-BE49-F238E27FC236}">
                <a16:creationId xmlns:a16="http://schemas.microsoft.com/office/drawing/2014/main" xmlns="" id="{B06BA21B-BCFE-4C8C-8F05-4D68CCB5DE1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87450" y="2481263"/>
            <a:ext cx="3938588" cy="251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image16.jpeg" descr="C:\Users\profadr\Desktop\slide-4-728.jpg">
            <a:extLst>
              <a:ext uri="{FF2B5EF4-FFF2-40B4-BE49-F238E27FC236}">
                <a16:creationId xmlns:a16="http://schemas.microsoft.com/office/drawing/2014/main" xmlns="" id="{29FAD1BB-83FF-41DE-B8BC-B374084C147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4900" y="117475"/>
            <a:ext cx="6934200" cy="520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spTree>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1010" name="Picture 5">
            <a:extLst>
              <a:ext uri="{FF2B5EF4-FFF2-40B4-BE49-F238E27FC236}">
                <a16:creationId xmlns:a16="http://schemas.microsoft.com/office/drawing/2014/main" xmlns="" id="{83A54B07-9404-4A33-BB4F-FDC8C2D1878E}"/>
              </a:ext>
            </a:extLst>
          </p:cNvPr>
          <p:cNvPicPr>
            <a:picLocks noGrp="1" noChangeAspect="1" noChangeArrowheads="1"/>
          </p:cNvPicPr>
          <p:nvPr>
            <p:ph type="pic" idx="13"/>
          </p:nvPr>
        </p:nvPicPr>
        <p:blipFill>
          <a:blip r:embed="rId3" cstate="print">
            <a:extLst>
              <a:ext uri="{28A0092B-C50C-407E-A947-70E740481C1C}">
                <a14:useLocalDpi xmlns:a14="http://schemas.microsoft.com/office/drawing/2010/main" val="0"/>
              </a:ext>
            </a:extLst>
          </a:blip>
          <a:srcRect/>
          <a:stretch>
            <a:fillRect/>
          </a:stretch>
        </p:blipFill>
        <p:spPr>
          <a:xfrm>
            <a:off x="2063750" y="165100"/>
            <a:ext cx="3781425" cy="5803900"/>
          </a:xfrm>
        </p:spPr>
      </p:pic>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 name="Footer Placeholder 3"/>
          <p:cNvSpPr txBox="1"/>
          <p:nvPr/>
        </p:nvSpPr>
        <p:spPr>
          <a:xfrm>
            <a:off x="3124200" y="6245225"/>
            <a:ext cx="2895600" cy="288824"/>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lgn="ctr">
              <a:defRPr sz="1400"/>
            </a:lvl1pPr>
          </a:lstStyle>
          <a:p>
            <a:r>
              <a:t>Prof A D Redmond</a:t>
            </a:r>
          </a:p>
        </p:txBody>
      </p:sp>
      <p:sp>
        <p:nvSpPr>
          <p:cNvPr id="159" name="Slide Number Placeholder 4"/>
          <p:cNvSpPr txBox="1">
            <a:spLocks noGrp="1"/>
          </p:cNvSpPr>
          <p:nvPr>
            <p:ph type="sldNum" sz="quarter" idx="4294967295"/>
          </p:nvPr>
        </p:nvSpPr>
        <p:spPr>
          <a:xfrm>
            <a:off x="8398088" y="6245225"/>
            <a:ext cx="288712" cy="288824"/>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t>9</a:t>
            </a:fld>
            <a:endParaRPr/>
          </a:p>
        </p:txBody>
      </p:sp>
      <p:sp>
        <p:nvSpPr>
          <p:cNvPr id="160" name="Rectangle 2"/>
          <p:cNvSpPr txBox="1">
            <a:spLocks noGrp="1"/>
          </p:cNvSpPr>
          <p:nvPr>
            <p:ph type="title"/>
          </p:nvPr>
        </p:nvSpPr>
        <p:spPr>
          <a:xfrm>
            <a:off x="395288" y="0"/>
            <a:ext cx="8229601" cy="1143000"/>
          </a:xfrm>
          <a:prstGeom prst="rect">
            <a:avLst/>
          </a:prstGeom>
        </p:spPr>
        <p:txBody>
          <a:bodyPr>
            <a:normAutofit fontScale="90000"/>
          </a:bodyPr>
          <a:lstStyle/>
          <a:p>
            <a:pPr defTabSz="768095">
              <a:defRPr sz="3696"/>
            </a:pPr>
            <a:r>
              <a:t>Armenian Earthquake</a:t>
            </a:r>
            <a:br/>
            <a:r>
              <a:rPr sz="2016"/>
              <a:t>Redmond BMJ. 1989 September 2; 299(6699): 611–612</a:t>
            </a:r>
            <a:r>
              <a:t>. </a:t>
            </a:r>
          </a:p>
        </p:txBody>
      </p:sp>
      <p:pic>
        <p:nvPicPr>
          <p:cNvPr id="161" name="Picture 3" descr="Picture 3"/>
          <p:cNvPicPr>
            <a:picLocks noChangeAspect="1"/>
          </p:cNvPicPr>
          <p:nvPr/>
        </p:nvPicPr>
        <p:blipFill>
          <a:blip r:embed="rId3"/>
          <a:stretch>
            <a:fillRect/>
          </a:stretch>
        </p:blipFill>
        <p:spPr>
          <a:xfrm>
            <a:off x="323850" y="1219200"/>
            <a:ext cx="8686800" cy="5638800"/>
          </a:xfrm>
          <a:prstGeom prst="rect">
            <a:avLst/>
          </a:prstGeom>
          <a:ln w="12700">
            <a:miter lim="400000"/>
          </a:ln>
        </p:spPr>
      </p:pic>
    </p:spTree>
    <p:extLst>
      <p:ext uri="{BB962C8B-B14F-4D97-AF65-F5344CB8AC3E}">
        <p14:creationId xmlns:p14="http://schemas.microsoft.com/office/powerpoint/2010/main" val="1225996176"/>
      </p:ext>
    </p:extLst>
  </p:cSld>
  <p:clrMapOvr>
    <a:masterClrMapping/>
  </p:clrMapOvr>
  <p:transition spd="med"/>
</p:sld>
</file>

<file path=ppt/theme/theme1.xml><?xml version="1.0" encoding="utf-8"?>
<a:theme xmlns:a="http://schemas.openxmlformats.org/drawingml/2006/main" name="HCRI std plain template">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EMT presentation for HK</Template>
  <TotalTime>3896</TotalTime>
  <Words>1109</Words>
  <Application>Microsoft Office PowerPoint</Application>
  <PresentationFormat>On-screen Show (4:3)</PresentationFormat>
  <Paragraphs>97</Paragraphs>
  <Slides>21</Slides>
  <Notes>21</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HCRI std plain template</vt:lpstr>
      <vt:lpstr>What to do in the event of an earthquake Prof A D Redmond</vt:lpstr>
      <vt:lpstr>PowerPoint Presentation</vt:lpstr>
      <vt:lpstr>Always</vt:lpstr>
      <vt:lpstr>PowerPoint Presentation</vt:lpstr>
      <vt:lpstr>PowerPoint Presentation</vt:lpstr>
      <vt:lpstr>Disaster frequency</vt:lpstr>
      <vt:lpstr>PowerPoint Presentation</vt:lpstr>
      <vt:lpstr>PowerPoint Presentation</vt:lpstr>
      <vt:lpstr>Armenian Earthquake Redmond BMJ. 1989 September 2; 299(6699): 611–612. </vt:lpstr>
      <vt:lpstr>1990</vt:lpstr>
      <vt:lpstr>PowerPoint Presentation</vt:lpstr>
      <vt:lpstr>PowerPoint Presentation</vt:lpstr>
      <vt:lpstr>Earthquakes don’t kill</vt:lpstr>
      <vt:lpstr>Earthquakes – risk factors for injury</vt:lpstr>
      <vt:lpstr>PowerPoint Presentation</vt:lpstr>
      <vt:lpstr>If you are indoors during an earthquake</vt:lpstr>
      <vt:lpstr>If you are indoors during an earthquake </vt:lpstr>
      <vt:lpstr>If outside</vt:lpstr>
      <vt:lpstr>In a vehicle </vt:lpstr>
      <vt:lpstr>Trapped in rubble</vt:lpstr>
      <vt:lpstr>The Fear of the Unburied Dead</vt:lpstr>
    </vt:vector>
  </TitlesOfParts>
  <Company>NTG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FMT classification and minimum standards</dc:title>
  <dc:creator>inort</dc:creator>
  <cp:lastModifiedBy>Lisa Stoker</cp:lastModifiedBy>
  <cp:revision>292</cp:revision>
  <dcterms:created xsi:type="dcterms:W3CDTF">2012-11-15T10:50:14Z</dcterms:created>
  <dcterms:modified xsi:type="dcterms:W3CDTF">2019-12-02T14:40:51Z</dcterms:modified>
</cp:coreProperties>
</file>